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5" r:id="rId18"/>
    <p:sldId id="274" r:id="rId19"/>
    <p:sldId id="276" r:id="rId20"/>
    <p:sldId id="278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6" r:id="rId29"/>
    <p:sldId id="285" r:id="rId30"/>
    <p:sldId id="287" r:id="rId31"/>
    <p:sldId id="289" r:id="rId32"/>
    <p:sldId id="288" r:id="rId33"/>
    <p:sldId id="291" r:id="rId34"/>
    <p:sldId id="290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285212-26DC-4BD0-8207-F7366FBA9EB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C71977-30C6-4AF6-A277-13B8309664B8}">
      <dgm:prSet phldrT="[Текст]" custT="1"/>
      <dgm:spPr/>
      <dgm:t>
        <a:bodyPr/>
        <a:lstStyle/>
        <a:p>
          <a:r>
            <a:rPr lang="ru-RU" sz="1600" b="1" dirty="0" smtClean="0"/>
            <a:t>Количество Программ в образовательной организации</a:t>
          </a:r>
          <a:endParaRPr lang="ru-RU" sz="1600" b="1" dirty="0"/>
        </a:p>
      </dgm:t>
    </dgm:pt>
    <dgm:pt modelId="{F6CBC5C3-EA9D-48BF-85BF-E620F1C3A116}" type="parTrans" cxnId="{ECFCB6F8-2E14-4E2C-9872-644BF55C07AC}">
      <dgm:prSet/>
      <dgm:spPr/>
      <dgm:t>
        <a:bodyPr/>
        <a:lstStyle/>
        <a:p>
          <a:endParaRPr lang="ru-RU"/>
        </a:p>
      </dgm:t>
    </dgm:pt>
    <dgm:pt modelId="{1DA50642-29C0-4EC7-8F52-35FC67249208}" type="sibTrans" cxnId="{ECFCB6F8-2E14-4E2C-9872-644BF55C07AC}">
      <dgm:prSet/>
      <dgm:spPr/>
      <dgm:t>
        <a:bodyPr/>
        <a:lstStyle/>
        <a:p>
          <a:endParaRPr lang="ru-RU"/>
        </a:p>
      </dgm:t>
    </dgm:pt>
    <dgm:pt modelId="{9C2F5E48-72B0-4D7A-BDA0-DE777D574478}">
      <dgm:prSet phldrT="[Текст]" custT="1"/>
      <dgm:spPr/>
      <dgm:t>
        <a:bodyPr/>
        <a:lstStyle/>
        <a:p>
          <a:r>
            <a:rPr lang="ru-RU" sz="1600" b="1" dirty="0" smtClean="0"/>
            <a:t>Одна Программа</a:t>
          </a:r>
          <a:endParaRPr lang="ru-RU" sz="1600" b="1" dirty="0"/>
        </a:p>
      </dgm:t>
    </dgm:pt>
    <dgm:pt modelId="{49A09821-3512-48DC-8611-854B7FCB995D}" type="parTrans" cxnId="{3478AE69-16E8-4B07-B636-9D61326E2292}">
      <dgm:prSet/>
      <dgm:spPr/>
      <dgm:t>
        <a:bodyPr/>
        <a:lstStyle/>
        <a:p>
          <a:endParaRPr lang="ru-RU"/>
        </a:p>
      </dgm:t>
    </dgm:pt>
    <dgm:pt modelId="{9D9B748A-3A75-4A82-B13C-F0D5C48DFDED}" type="sibTrans" cxnId="{3478AE69-16E8-4B07-B636-9D61326E2292}">
      <dgm:prSet/>
      <dgm:spPr/>
      <dgm:t>
        <a:bodyPr/>
        <a:lstStyle/>
        <a:p>
          <a:endParaRPr lang="ru-RU"/>
        </a:p>
      </dgm:t>
    </dgm:pt>
    <dgm:pt modelId="{4A4ED3FF-6586-43B9-8022-C1A449337695}">
      <dgm:prSet phldrT="[Текст]" custT="1"/>
      <dgm:spPr/>
      <dgm:t>
        <a:bodyPr/>
        <a:lstStyle/>
        <a:p>
          <a:r>
            <a:rPr lang="ru-RU" sz="1400" b="1" dirty="0" smtClean="0"/>
            <a:t>Если принято решение объединить решаемые в разных группах задачи в одном документе</a:t>
          </a:r>
          <a:endParaRPr lang="ru-RU" sz="1400" b="1" dirty="0"/>
        </a:p>
      </dgm:t>
    </dgm:pt>
    <dgm:pt modelId="{3123F2ED-6A44-49C2-948B-76C31651A9F8}" type="parTrans" cxnId="{F4037B4B-099C-4BBD-B790-BE91C9EF3C21}">
      <dgm:prSet/>
      <dgm:spPr/>
      <dgm:t>
        <a:bodyPr/>
        <a:lstStyle/>
        <a:p>
          <a:endParaRPr lang="ru-RU"/>
        </a:p>
      </dgm:t>
    </dgm:pt>
    <dgm:pt modelId="{A07380D0-CDAF-47EE-AF75-5AEFAA4CCE90}" type="sibTrans" cxnId="{F4037B4B-099C-4BBD-B790-BE91C9EF3C21}">
      <dgm:prSet/>
      <dgm:spPr/>
      <dgm:t>
        <a:bodyPr/>
        <a:lstStyle/>
        <a:p>
          <a:endParaRPr lang="ru-RU"/>
        </a:p>
      </dgm:t>
    </dgm:pt>
    <dgm:pt modelId="{C3D3B0A7-DE23-4C7D-8BF5-D727C8872FFD}">
      <dgm:prSet phldrT="[Текст]" custT="1"/>
      <dgm:spPr/>
      <dgm:t>
        <a:bodyPr/>
        <a:lstStyle/>
        <a:p>
          <a:r>
            <a:rPr lang="ru-RU" sz="1600" b="1" dirty="0" smtClean="0"/>
            <a:t>Две Программы и более</a:t>
          </a:r>
          <a:endParaRPr lang="ru-RU" sz="1600" b="1" dirty="0"/>
        </a:p>
      </dgm:t>
    </dgm:pt>
    <dgm:pt modelId="{68AB0224-17DD-4893-ABF9-2A72F2D496F6}" type="parTrans" cxnId="{D87DD580-340D-4F7E-9A49-2514E2C9B492}">
      <dgm:prSet/>
      <dgm:spPr/>
      <dgm:t>
        <a:bodyPr/>
        <a:lstStyle/>
        <a:p>
          <a:endParaRPr lang="ru-RU"/>
        </a:p>
      </dgm:t>
    </dgm:pt>
    <dgm:pt modelId="{998E00B1-5246-4056-9186-028243A7CF55}" type="sibTrans" cxnId="{D87DD580-340D-4F7E-9A49-2514E2C9B492}">
      <dgm:prSet/>
      <dgm:spPr/>
      <dgm:t>
        <a:bodyPr/>
        <a:lstStyle/>
        <a:p>
          <a:endParaRPr lang="ru-RU"/>
        </a:p>
      </dgm:t>
    </dgm:pt>
    <dgm:pt modelId="{1A13E404-0EFC-48F6-B78B-1F5AC156D924}">
      <dgm:prSet phldrT="[Текст]" custT="1"/>
      <dgm:spPr/>
      <dgm:t>
        <a:bodyPr/>
        <a:lstStyle/>
        <a:p>
          <a:r>
            <a:rPr lang="ru-RU" sz="1400" b="1" dirty="0" smtClean="0"/>
            <a:t>В случае, если Программа разрабатывается для одной или нескольких (но не всех) групп образовательной организации</a:t>
          </a:r>
          <a:endParaRPr lang="ru-RU" sz="1400" b="1" dirty="0"/>
        </a:p>
      </dgm:t>
    </dgm:pt>
    <dgm:pt modelId="{6BB4A9B4-C4BD-4377-8BDD-1890A1E86DDB}" type="parTrans" cxnId="{38A289A1-E402-4522-BFDE-3BEED5DB7B26}">
      <dgm:prSet/>
      <dgm:spPr/>
      <dgm:t>
        <a:bodyPr/>
        <a:lstStyle/>
        <a:p>
          <a:endParaRPr lang="ru-RU"/>
        </a:p>
      </dgm:t>
    </dgm:pt>
    <dgm:pt modelId="{7C8D5157-1545-46F1-AE68-BE9BAE4F79EB}" type="sibTrans" cxnId="{38A289A1-E402-4522-BFDE-3BEED5DB7B26}">
      <dgm:prSet/>
      <dgm:spPr/>
      <dgm:t>
        <a:bodyPr/>
        <a:lstStyle/>
        <a:p>
          <a:endParaRPr lang="ru-RU"/>
        </a:p>
      </dgm:t>
    </dgm:pt>
    <dgm:pt modelId="{5DBDE464-FD20-4959-A66B-F4F7A385ECDB}">
      <dgm:prSet phldrT="[Текст]" custT="1"/>
      <dgm:spPr/>
      <dgm:t>
        <a:bodyPr/>
        <a:lstStyle/>
        <a:p>
          <a:r>
            <a:rPr lang="ru-RU" sz="1400" b="1" dirty="0" smtClean="0">
              <a:effectLst/>
              <a:latin typeface="Times New Roman"/>
              <a:ea typeface="Times New Roman"/>
            </a:rPr>
            <a:t>Если в организации действуют группы одной направленности</a:t>
          </a:r>
          <a:endParaRPr lang="ru-RU" sz="1400" b="1" dirty="0"/>
        </a:p>
      </dgm:t>
    </dgm:pt>
    <dgm:pt modelId="{868FCD2C-C21D-4E18-AB80-9F0972057084}" type="sibTrans" cxnId="{DC51A33F-14C2-4A81-AFB7-4795A84C1DFA}">
      <dgm:prSet/>
      <dgm:spPr/>
      <dgm:t>
        <a:bodyPr/>
        <a:lstStyle/>
        <a:p>
          <a:endParaRPr lang="ru-RU"/>
        </a:p>
      </dgm:t>
    </dgm:pt>
    <dgm:pt modelId="{626B5068-E1C6-4F6A-A91F-38018DA1D63C}" type="parTrans" cxnId="{DC51A33F-14C2-4A81-AFB7-4795A84C1DFA}">
      <dgm:prSet/>
      <dgm:spPr/>
      <dgm:t>
        <a:bodyPr/>
        <a:lstStyle/>
        <a:p>
          <a:endParaRPr lang="ru-RU"/>
        </a:p>
      </dgm:t>
    </dgm:pt>
    <dgm:pt modelId="{A876A317-A30E-4147-A19B-8B4C483ED92E}" type="pres">
      <dgm:prSet presAssocID="{6B285212-26DC-4BD0-8207-F7366FBA9EB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F19AE7D-0DB0-4BA9-AE06-D6E149354AAD}" type="pres">
      <dgm:prSet presAssocID="{1EC71977-30C6-4AF6-A277-13B8309664B8}" presName="hierRoot1" presStyleCnt="0"/>
      <dgm:spPr/>
    </dgm:pt>
    <dgm:pt modelId="{DB4683DE-9EED-4251-B70B-04B8AB26A3DC}" type="pres">
      <dgm:prSet presAssocID="{1EC71977-30C6-4AF6-A277-13B8309664B8}" presName="composite" presStyleCnt="0"/>
      <dgm:spPr/>
    </dgm:pt>
    <dgm:pt modelId="{0CFB7017-98F4-4CD3-8CD7-7ECDC03798AB}" type="pres">
      <dgm:prSet presAssocID="{1EC71977-30C6-4AF6-A277-13B8309664B8}" presName="background" presStyleLbl="node0" presStyleIdx="0" presStyleCnt="1"/>
      <dgm:spPr/>
    </dgm:pt>
    <dgm:pt modelId="{82ED5E9F-456B-4C04-80F8-F20F231D7AEC}" type="pres">
      <dgm:prSet presAssocID="{1EC71977-30C6-4AF6-A277-13B8309664B8}" presName="text" presStyleLbl="fgAcc0" presStyleIdx="0" presStyleCnt="1" custScaleX="1686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E469AD-83DF-4380-BF5A-C0967C46F6F9}" type="pres">
      <dgm:prSet presAssocID="{1EC71977-30C6-4AF6-A277-13B8309664B8}" presName="hierChild2" presStyleCnt="0"/>
      <dgm:spPr/>
    </dgm:pt>
    <dgm:pt modelId="{565F2639-D61D-40E0-8E2E-713DF4E11BD0}" type="pres">
      <dgm:prSet presAssocID="{49A09821-3512-48DC-8611-854B7FCB995D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A349043-CE7A-467B-A3D7-E233C1A072AE}" type="pres">
      <dgm:prSet presAssocID="{9C2F5E48-72B0-4D7A-BDA0-DE777D574478}" presName="hierRoot2" presStyleCnt="0"/>
      <dgm:spPr/>
    </dgm:pt>
    <dgm:pt modelId="{EB24C209-55A3-4A18-8895-868206D605D4}" type="pres">
      <dgm:prSet presAssocID="{9C2F5E48-72B0-4D7A-BDA0-DE777D574478}" presName="composite2" presStyleCnt="0"/>
      <dgm:spPr/>
    </dgm:pt>
    <dgm:pt modelId="{A8542130-A6AD-4FFF-A0CF-037F5342145A}" type="pres">
      <dgm:prSet presAssocID="{9C2F5E48-72B0-4D7A-BDA0-DE777D574478}" presName="background2" presStyleLbl="node2" presStyleIdx="0" presStyleCnt="2"/>
      <dgm:spPr/>
    </dgm:pt>
    <dgm:pt modelId="{4D457811-B008-4FF4-82EC-52FEBF8CEF2B}" type="pres">
      <dgm:prSet presAssocID="{9C2F5E48-72B0-4D7A-BDA0-DE777D57447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D01086-3895-4187-900C-FA959DD17240}" type="pres">
      <dgm:prSet presAssocID="{9C2F5E48-72B0-4D7A-BDA0-DE777D574478}" presName="hierChild3" presStyleCnt="0"/>
      <dgm:spPr/>
    </dgm:pt>
    <dgm:pt modelId="{4A614BB5-B317-40F3-B159-02A0C0CE3B5B}" type="pres">
      <dgm:prSet presAssocID="{626B5068-E1C6-4F6A-A91F-38018DA1D63C}" presName="Name17" presStyleLbl="parChTrans1D3" presStyleIdx="0" presStyleCnt="3"/>
      <dgm:spPr/>
      <dgm:t>
        <a:bodyPr/>
        <a:lstStyle/>
        <a:p>
          <a:endParaRPr lang="ru-RU"/>
        </a:p>
      </dgm:t>
    </dgm:pt>
    <dgm:pt modelId="{1AC51746-9CCC-44C0-9880-1354CA32DDBF}" type="pres">
      <dgm:prSet presAssocID="{5DBDE464-FD20-4959-A66B-F4F7A385ECDB}" presName="hierRoot3" presStyleCnt="0"/>
      <dgm:spPr/>
    </dgm:pt>
    <dgm:pt modelId="{AC7765FD-FB14-4921-9674-DAFFA0B18CB7}" type="pres">
      <dgm:prSet presAssocID="{5DBDE464-FD20-4959-A66B-F4F7A385ECDB}" presName="composite3" presStyleCnt="0"/>
      <dgm:spPr/>
    </dgm:pt>
    <dgm:pt modelId="{56A047BD-6B97-43A1-B70A-68F9128A4B40}" type="pres">
      <dgm:prSet presAssocID="{5DBDE464-FD20-4959-A66B-F4F7A385ECDB}" presName="background3" presStyleLbl="node3" presStyleIdx="0" presStyleCnt="3"/>
      <dgm:spPr/>
    </dgm:pt>
    <dgm:pt modelId="{A29979A2-119E-4D19-B4B7-BE26F537A390}" type="pres">
      <dgm:prSet presAssocID="{5DBDE464-FD20-4959-A66B-F4F7A385ECDB}" presName="text3" presStyleLbl="fgAcc3" presStyleIdx="0" presStyleCnt="3" custScaleX="161746" custScaleY="1430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AF09A0-BF4F-48AB-8767-AC7D03080407}" type="pres">
      <dgm:prSet presAssocID="{5DBDE464-FD20-4959-A66B-F4F7A385ECDB}" presName="hierChild4" presStyleCnt="0"/>
      <dgm:spPr/>
    </dgm:pt>
    <dgm:pt modelId="{97111957-3146-402A-A2B7-E73EA5004586}" type="pres">
      <dgm:prSet presAssocID="{3123F2ED-6A44-49C2-948B-76C31651A9F8}" presName="Name17" presStyleLbl="parChTrans1D3" presStyleIdx="1" presStyleCnt="3"/>
      <dgm:spPr/>
      <dgm:t>
        <a:bodyPr/>
        <a:lstStyle/>
        <a:p>
          <a:endParaRPr lang="ru-RU"/>
        </a:p>
      </dgm:t>
    </dgm:pt>
    <dgm:pt modelId="{52E9DD39-B24A-4D6F-807C-C8861E518996}" type="pres">
      <dgm:prSet presAssocID="{4A4ED3FF-6586-43B9-8022-C1A449337695}" presName="hierRoot3" presStyleCnt="0"/>
      <dgm:spPr/>
    </dgm:pt>
    <dgm:pt modelId="{D485A2FA-635E-49B1-82E0-F0062319CA7D}" type="pres">
      <dgm:prSet presAssocID="{4A4ED3FF-6586-43B9-8022-C1A449337695}" presName="composite3" presStyleCnt="0"/>
      <dgm:spPr/>
    </dgm:pt>
    <dgm:pt modelId="{D8BFF584-E356-4364-90C3-B501AD87CD23}" type="pres">
      <dgm:prSet presAssocID="{4A4ED3FF-6586-43B9-8022-C1A449337695}" presName="background3" presStyleLbl="node3" presStyleIdx="1" presStyleCnt="3"/>
      <dgm:spPr/>
    </dgm:pt>
    <dgm:pt modelId="{58520B8A-8111-452A-B742-ED703C58166D}" type="pres">
      <dgm:prSet presAssocID="{4A4ED3FF-6586-43B9-8022-C1A449337695}" presName="text3" presStyleLbl="fgAcc3" presStyleIdx="1" presStyleCnt="3" custScaleX="149946" custScaleY="1350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FEB723-C3CE-4142-8019-01D03F3F5185}" type="pres">
      <dgm:prSet presAssocID="{4A4ED3FF-6586-43B9-8022-C1A449337695}" presName="hierChild4" presStyleCnt="0"/>
      <dgm:spPr/>
    </dgm:pt>
    <dgm:pt modelId="{4F77EBB9-58E9-41B3-B743-091A4F7942A4}" type="pres">
      <dgm:prSet presAssocID="{68AB0224-17DD-4893-ABF9-2A72F2D496F6}" presName="Name10" presStyleLbl="parChTrans1D2" presStyleIdx="1" presStyleCnt="2"/>
      <dgm:spPr/>
      <dgm:t>
        <a:bodyPr/>
        <a:lstStyle/>
        <a:p>
          <a:endParaRPr lang="ru-RU"/>
        </a:p>
      </dgm:t>
    </dgm:pt>
    <dgm:pt modelId="{A372AEFD-AEA1-4F8A-9861-1081C7461A38}" type="pres">
      <dgm:prSet presAssocID="{C3D3B0A7-DE23-4C7D-8BF5-D727C8872FFD}" presName="hierRoot2" presStyleCnt="0"/>
      <dgm:spPr/>
    </dgm:pt>
    <dgm:pt modelId="{72D400DF-9ED9-417F-8F30-147C2EE81DF8}" type="pres">
      <dgm:prSet presAssocID="{C3D3B0A7-DE23-4C7D-8BF5-D727C8872FFD}" presName="composite2" presStyleCnt="0"/>
      <dgm:spPr/>
    </dgm:pt>
    <dgm:pt modelId="{734A82E3-F351-4887-A901-7B6117B21C8E}" type="pres">
      <dgm:prSet presAssocID="{C3D3B0A7-DE23-4C7D-8BF5-D727C8872FFD}" presName="background2" presStyleLbl="node2" presStyleIdx="1" presStyleCnt="2"/>
      <dgm:spPr/>
    </dgm:pt>
    <dgm:pt modelId="{BF352A51-7B20-47FD-8766-BD6461B805EE}" type="pres">
      <dgm:prSet presAssocID="{C3D3B0A7-DE23-4C7D-8BF5-D727C8872FF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C438E7-C33D-4ACE-A033-0318E1382A9D}" type="pres">
      <dgm:prSet presAssocID="{C3D3B0A7-DE23-4C7D-8BF5-D727C8872FFD}" presName="hierChild3" presStyleCnt="0"/>
      <dgm:spPr/>
    </dgm:pt>
    <dgm:pt modelId="{90812CAE-E46B-49F5-9695-6EAAB747C011}" type="pres">
      <dgm:prSet presAssocID="{6BB4A9B4-C4BD-4377-8BDD-1890A1E86DDB}" presName="Name17" presStyleLbl="parChTrans1D3" presStyleIdx="2" presStyleCnt="3"/>
      <dgm:spPr/>
      <dgm:t>
        <a:bodyPr/>
        <a:lstStyle/>
        <a:p>
          <a:endParaRPr lang="ru-RU"/>
        </a:p>
      </dgm:t>
    </dgm:pt>
    <dgm:pt modelId="{A0FA92DD-D3E3-42D2-B596-684DF036AE0B}" type="pres">
      <dgm:prSet presAssocID="{1A13E404-0EFC-48F6-B78B-1F5AC156D924}" presName="hierRoot3" presStyleCnt="0"/>
      <dgm:spPr/>
    </dgm:pt>
    <dgm:pt modelId="{37AC8AE7-3BD6-429C-B776-409D0A9E58AC}" type="pres">
      <dgm:prSet presAssocID="{1A13E404-0EFC-48F6-B78B-1F5AC156D924}" presName="composite3" presStyleCnt="0"/>
      <dgm:spPr/>
    </dgm:pt>
    <dgm:pt modelId="{DFA05F43-E7B9-42AF-B5A5-05A72257F2A6}" type="pres">
      <dgm:prSet presAssocID="{1A13E404-0EFC-48F6-B78B-1F5AC156D924}" presName="background3" presStyleLbl="node3" presStyleIdx="2" presStyleCnt="3"/>
      <dgm:spPr/>
    </dgm:pt>
    <dgm:pt modelId="{5B5ABC7A-C376-4D48-9ED0-5D59CF8CB752}" type="pres">
      <dgm:prSet presAssocID="{1A13E404-0EFC-48F6-B78B-1F5AC156D924}" presName="text3" presStyleLbl="fgAcc3" presStyleIdx="2" presStyleCnt="3" custScaleX="175500" custScaleY="1333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236628-4515-4260-AF54-99D045BC4FD7}" type="pres">
      <dgm:prSet presAssocID="{1A13E404-0EFC-48F6-B78B-1F5AC156D924}" presName="hierChild4" presStyleCnt="0"/>
      <dgm:spPr/>
    </dgm:pt>
  </dgm:ptLst>
  <dgm:cxnLst>
    <dgm:cxn modelId="{F4037B4B-099C-4BBD-B790-BE91C9EF3C21}" srcId="{9C2F5E48-72B0-4D7A-BDA0-DE777D574478}" destId="{4A4ED3FF-6586-43B9-8022-C1A449337695}" srcOrd="1" destOrd="0" parTransId="{3123F2ED-6A44-49C2-948B-76C31651A9F8}" sibTransId="{A07380D0-CDAF-47EE-AF75-5AEFAA4CCE90}"/>
    <dgm:cxn modelId="{A03BD616-E2A0-465B-B811-FB06FA03D95A}" type="presOf" srcId="{626B5068-E1C6-4F6A-A91F-38018DA1D63C}" destId="{4A614BB5-B317-40F3-B159-02A0C0CE3B5B}" srcOrd="0" destOrd="0" presId="urn:microsoft.com/office/officeart/2005/8/layout/hierarchy1"/>
    <dgm:cxn modelId="{ECFCB6F8-2E14-4E2C-9872-644BF55C07AC}" srcId="{6B285212-26DC-4BD0-8207-F7366FBA9EBD}" destId="{1EC71977-30C6-4AF6-A277-13B8309664B8}" srcOrd="0" destOrd="0" parTransId="{F6CBC5C3-EA9D-48BF-85BF-E620F1C3A116}" sibTransId="{1DA50642-29C0-4EC7-8F52-35FC67249208}"/>
    <dgm:cxn modelId="{1D25A35A-AF63-4E46-92ED-AE13EEB9D6FF}" type="presOf" srcId="{68AB0224-17DD-4893-ABF9-2A72F2D496F6}" destId="{4F77EBB9-58E9-41B3-B743-091A4F7942A4}" srcOrd="0" destOrd="0" presId="urn:microsoft.com/office/officeart/2005/8/layout/hierarchy1"/>
    <dgm:cxn modelId="{CF206766-8A47-40E4-B215-7E1F57C034FF}" type="presOf" srcId="{3123F2ED-6A44-49C2-948B-76C31651A9F8}" destId="{97111957-3146-402A-A2B7-E73EA5004586}" srcOrd="0" destOrd="0" presId="urn:microsoft.com/office/officeart/2005/8/layout/hierarchy1"/>
    <dgm:cxn modelId="{55B63592-2AA5-4683-A272-93BE288DCB9E}" type="presOf" srcId="{1EC71977-30C6-4AF6-A277-13B8309664B8}" destId="{82ED5E9F-456B-4C04-80F8-F20F231D7AEC}" srcOrd="0" destOrd="0" presId="urn:microsoft.com/office/officeart/2005/8/layout/hierarchy1"/>
    <dgm:cxn modelId="{840AC650-7831-4BB7-9EA8-1C41C2752CF6}" type="presOf" srcId="{5DBDE464-FD20-4959-A66B-F4F7A385ECDB}" destId="{A29979A2-119E-4D19-B4B7-BE26F537A390}" srcOrd="0" destOrd="0" presId="urn:microsoft.com/office/officeart/2005/8/layout/hierarchy1"/>
    <dgm:cxn modelId="{C1D708C1-FFBC-4AC4-BAD8-3E46EB768926}" type="presOf" srcId="{9C2F5E48-72B0-4D7A-BDA0-DE777D574478}" destId="{4D457811-B008-4FF4-82EC-52FEBF8CEF2B}" srcOrd="0" destOrd="0" presId="urn:microsoft.com/office/officeart/2005/8/layout/hierarchy1"/>
    <dgm:cxn modelId="{F798C803-A01B-4444-8A8F-2A97C5FCCA4E}" type="presOf" srcId="{6B285212-26DC-4BD0-8207-F7366FBA9EBD}" destId="{A876A317-A30E-4147-A19B-8B4C483ED92E}" srcOrd="0" destOrd="0" presId="urn:microsoft.com/office/officeart/2005/8/layout/hierarchy1"/>
    <dgm:cxn modelId="{A1BE683E-D5DE-4037-935D-A5CAEA57844C}" type="presOf" srcId="{49A09821-3512-48DC-8611-854B7FCB995D}" destId="{565F2639-D61D-40E0-8E2E-713DF4E11BD0}" srcOrd="0" destOrd="0" presId="urn:microsoft.com/office/officeart/2005/8/layout/hierarchy1"/>
    <dgm:cxn modelId="{3478AE69-16E8-4B07-B636-9D61326E2292}" srcId="{1EC71977-30C6-4AF6-A277-13B8309664B8}" destId="{9C2F5E48-72B0-4D7A-BDA0-DE777D574478}" srcOrd="0" destOrd="0" parTransId="{49A09821-3512-48DC-8611-854B7FCB995D}" sibTransId="{9D9B748A-3A75-4A82-B13C-F0D5C48DFDED}"/>
    <dgm:cxn modelId="{D87DD580-340D-4F7E-9A49-2514E2C9B492}" srcId="{1EC71977-30C6-4AF6-A277-13B8309664B8}" destId="{C3D3B0A7-DE23-4C7D-8BF5-D727C8872FFD}" srcOrd="1" destOrd="0" parTransId="{68AB0224-17DD-4893-ABF9-2A72F2D496F6}" sibTransId="{998E00B1-5246-4056-9186-028243A7CF55}"/>
    <dgm:cxn modelId="{F234333C-962B-4036-B896-590F4D056B69}" type="presOf" srcId="{4A4ED3FF-6586-43B9-8022-C1A449337695}" destId="{58520B8A-8111-452A-B742-ED703C58166D}" srcOrd="0" destOrd="0" presId="urn:microsoft.com/office/officeart/2005/8/layout/hierarchy1"/>
    <dgm:cxn modelId="{CC0B0F67-5820-4A5A-908E-71D9F35A03F8}" type="presOf" srcId="{6BB4A9B4-C4BD-4377-8BDD-1890A1E86DDB}" destId="{90812CAE-E46B-49F5-9695-6EAAB747C011}" srcOrd="0" destOrd="0" presId="urn:microsoft.com/office/officeart/2005/8/layout/hierarchy1"/>
    <dgm:cxn modelId="{DC51A33F-14C2-4A81-AFB7-4795A84C1DFA}" srcId="{9C2F5E48-72B0-4D7A-BDA0-DE777D574478}" destId="{5DBDE464-FD20-4959-A66B-F4F7A385ECDB}" srcOrd="0" destOrd="0" parTransId="{626B5068-E1C6-4F6A-A91F-38018DA1D63C}" sibTransId="{868FCD2C-C21D-4E18-AB80-9F0972057084}"/>
    <dgm:cxn modelId="{2FDFED65-B1D7-4672-92DD-4E18DD5A1148}" type="presOf" srcId="{C3D3B0A7-DE23-4C7D-8BF5-D727C8872FFD}" destId="{BF352A51-7B20-47FD-8766-BD6461B805EE}" srcOrd="0" destOrd="0" presId="urn:microsoft.com/office/officeart/2005/8/layout/hierarchy1"/>
    <dgm:cxn modelId="{E02EE628-72D3-4566-8E3F-437E83EBEEF0}" type="presOf" srcId="{1A13E404-0EFC-48F6-B78B-1F5AC156D924}" destId="{5B5ABC7A-C376-4D48-9ED0-5D59CF8CB752}" srcOrd="0" destOrd="0" presId="urn:microsoft.com/office/officeart/2005/8/layout/hierarchy1"/>
    <dgm:cxn modelId="{38A289A1-E402-4522-BFDE-3BEED5DB7B26}" srcId="{C3D3B0A7-DE23-4C7D-8BF5-D727C8872FFD}" destId="{1A13E404-0EFC-48F6-B78B-1F5AC156D924}" srcOrd="0" destOrd="0" parTransId="{6BB4A9B4-C4BD-4377-8BDD-1890A1E86DDB}" sibTransId="{7C8D5157-1545-46F1-AE68-BE9BAE4F79EB}"/>
    <dgm:cxn modelId="{5A7D904D-B71F-4335-87F6-CF6EEA0620B4}" type="presParOf" srcId="{A876A317-A30E-4147-A19B-8B4C483ED92E}" destId="{6F19AE7D-0DB0-4BA9-AE06-D6E149354AAD}" srcOrd="0" destOrd="0" presId="urn:microsoft.com/office/officeart/2005/8/layout/hierarchy1"/>
    <dgm:cxn modelId="{0A8752E8-907C-462B-9468-B072837CEE94}" type="presParOf" srcId="{6F19AE7D-0DB0-4BA9-AE06-D6E149354AAD}" destId="{DB4683DE-9EED-4251-B70B-04B8AB26A3DC}" srcOrd="0" destOrd="0" presId="urn:microsoft.com/office/officeart/2005/8/layout/hierarchy1"/>
    <dgm:cxn modelId="{4A0B137D-13F9-461E-A008-A36F9FCEDE7D}" type="presParOf" srcId="{DB4683DE-9EED-4251-B70B-04B8AB26A3DC}" destId="{0CFB7017-98F4-4CD3-8CD7-7ECDC03798AB}" srcOrd="0" destOrd="0" presId="urn:microsoft.com/office/officeart/2005/8/layout/hierarchy1"/>
    <dgm:cxn modelId="{C3505B6E-F975-444F-9A96-D19E4222963F}" type="presParOf" srcId="{DB4683DE-9EED-4251-B70B-04B8AB26A3DC}" destId="{82ED5E9F-456B-4C04-80F8-F20F231D7AEC}" srcOrd="1" destOrd="0" presId="urn:microsoft.com/office/officeart/2005/8/layout/hierarchy1"/>
    <dgm:cxn modelId="{21B98D2A-51E4-484F-8BDD-3B7E445BFB41}" type="presParOf" srcId="{6F19AE7D-0DB0-4BA9-AE06-D6E149354AAD}" destId="{36E469AD-83DF-4380-BF5A-C0967C46F6F9}" srcOrd="1" destOrd="0" presId="urn:microsoft.com/office/officeart/2005/8/layout/hierarchy1"/>
    <dgm:cxn modelId="{3FA409B7-E6DF-4E64-A586-0DF4BADA556D}" type="presParOf" srcId="{36E469AD-83DF-4380-BF5A-C0967C46F6F9}" destId="{565F2639-D61D-40E0-8E2E-713DF4E11BD0}" srcOrd="0" destOrd="0" presId="urn:microsoft.com/office/officeart/2005/8/layout/hierarchy1"/>
    <dgm:cxn modelId="{8BCC3B71-B68E-4EAF-B220-C64111E99930}" type="presParOf" srcId="{36E469AD-83DF-4380-BF5A-C0967C46F6F9}" destId="{9A349043-CE7A-467B-A3D7-E233C1A072AE}" srcOrd="1" destOrd="0" presId="urn:microsoft.com/office/officeart/2005/8/layout/hierarchy1"/>
    <dgm:cxn modelId="{B4DC3803-2036-455D-B555-FC7DA49378B3}" type="presParOf" srcId="{9A349043-CE7A-467B-A3D7-E233C1A072AE}" destId="{EB24C209-55A3-4A18-8895-868206D605D4}" srcOrd="0" destOrd="0" presId="urn:microsoft.com/office/officeart/2005/8/layout/hierarchy1"/>
    <dgm:cxn modelId="{5098FC2E-9157-40BC-9C9E-D16EDD965A70}" type="presParOf" srcId="{EB24C209-55A3-4A18-8895-868206D605D4}" destId="{A8542130-A6AD-4FFF-A0CF-037F5342145A}" srcOrd="0" destOrd="0" presId="urn:microsoft.com/office/officeart/2005/8/layout/hierarchy1"/>
    <dgm:cxn modelId="{577E163F-50DC-42D7-A526-B22068932E7D}" type="presParOf" srcId="{EB24C209-55A3-4A18-8895-868206D605D4}" destId="{4D457811-B008-4FF4-82EC-52FEBF8CEF2B}" srcOrd="1" destOrd="0" presId="urn:microsoft.com/office/officeart/2005/8/layout/hierarchy1"/>
    <dgm:cxn modelId="{9ED8B104-B0C8-499E-837A-DD81E086E90F}" type="presParOf" srcId="{9A349043-CE7A-467B-A3D7-E233C1A072AE}" destId="{ECD01086-3895-4187-900C-FA959DD17240}" srcOrd="1" destOrd="0" presId="urn:microsoft.com/office/officeart/2005/8/layout/hierarchy1"/>
    <dgm:cxn modelId="{BBB5CFD5-A7A4-482F-8485-E0224758CF36}" type="presParOf" srcId="{ECD01086-3895-4187-900C-FA959DD17240}" destId="{4A614BB5-B317-40F3-B159-02A0C0CE3B5B}" srcOrd="0" destOrd="0" presId="urn:microsoft.com/office/officeart/2005/8/layout/hierarchy1"/>
    <dgm:cxn modelId="{BF72B6B0-97EC-42F4-B641-052CB46B2CD6}" type="presParOf" srcId="{ECD01086-3895-4187-900C-FA959DD17240}" destId="{1AC51746-9CCC-44C0-9880-1354CA32DDBF}" srcOrd="1" destOrd="0" presId="urn:microsoft.com/office/officeart/2005/8/layout/hierarchy1"/>
    <dgm:cxn modelId="{074CA75D-8F1A-47BB-9608-5AE1E06ABAEA}" type="presParOf" srcId="{1AC51746-9CCC-44C0-9880-1354CA32DDBF}" destId="{AC7765FD-FB14-4921-9674-DAFFA0B18CB7}" srcOrd="0" destOrd="0" presId="urn:microsoft.com/office/officeart/2005/8/layout/hierarchy1"/>
    <dgm:cxn modelId="{88F1729D-5E7D-4061-AEEF-D3E5963C728F}" type="presParOf" srcId="{AC7765FD-FB14-4921-9674-DAFFA0B18CB7}" destId="{56A047BD-6B97-43A1-B70A-68F9128A4B40}" srcOrd="0" destOrd="0" presId="urn:microsoft.com/office/officeart/2005/8/layout/hierarchy1"/>
    <dgm:cxn modelId="{C7705B0A-981C-43B7-8AFD-CA6CD96D5E03}" type="presParOf" srcId="{AC7765FD-FB14-4921-9674-DAFFA0B18CB7}" destId="{A29979A2-119E-4D19-B4B7-BE26F537A390}" srcOrd="1" destOrd="0" presId="urn:microsoft.com/office/officeart/2005/8/layout/hierarchy1"/>
    <dgm:cxn modelId="{04F3A423-27F0-42B5-8E09-0FC817F7026E}" type="presParOf" srcId="{1AC51746-9CCC-44C0-9880-1354CA32DDBF}" destId="{15AF09A0-BF4F-48AB-8767-AC7D03080407}" srcOrd="1" destOrd="0" presId="urn:microsoft.com/office/officeart/2005/8/layout/hierarchy1"/>
    <dgm:cxn modelId="{CFF49DF7-FC2C-4A13-96C7-DF11101108FA}" type="presParOf" srcId="{ECD01086-3895-4187-900C-FA959DD17240}" destId="{97111957-3146-402A-A2B7-E73EA5004586}" srcOrd="2" destOrd="0" presId="urn:microsoft.com/office/officeart/2005/8/layout/hierarchy1"/>
    <dgm:cxn modelId="{AD5C2989-C388-4535-8FE1-A7A5EC836B70}" type="presParOf" srcId="{ECD01086-3895-4187-900C-FA959DD17240}" destId="{52E9DD39-B24A-4D6F-807C-C8861E518996}" srcOrd="3" destOrd="0" presId="urn:microsoft.com/office/officeart/2005/8/layout/hierarchy1"/>
    <dgm:cxn modelId="{923E4FDE-C333-436D-A611-19069CECE5B5}" type="presParOf" srcId="{52E9DD39-B24A-4D6F-807C-C8861E518996}" destId="{D485A2FA-635E-49B1-82E0-F0062319CA7D}" srcOrd="0" destOrd="0" presId="urn:microsoft.com/office/officeart/2005/8/layout/hierarchy1"/>
    <dgm:cxn modelId="{CC3E0811-8E7C-47F7-B773-5BA4DA9E0118}" type="presParOf" srcId="{D485A2FA-635E-49B1-82E0-F0062319CA7D}" destId="{D8BFF584-E356-4364-90C3-B501AD87CD23}" srcOrd="0" destOrd="0" presId="urn:microsoft.com/office/officeart/2005/8/layout/hierarchy1"/>
    <dgm:cxn modelId="{39093C0C-039E-459E-A7BA-D8B08BE1A7BA}" type="presParOf" srcId="{D485A2FA-635E-49B1-82E0-F0062319CA7D}" destId="{58520B8A-8111-452A-B742-ED703C58166D}" srcOrd="1" destOrd="0" presId="urn:microsoft.com/office/officeart/2005/8/layout/hierarchy1"/>
    <dgm:cxn modelId="{FC001ACE-1F4E-43F6-BC0E-599B93393585}" type="presParOf" srcId="{52E9DD39-B24A-4D6F-807C-C8861E518996}" destId="{65FEB723-C3CE-4142-8019-01D03F3F5185}" srcOrd="1" destOrd="0" presId="urn:microsoft.com/office/officeart/2005/8/layout/hierarchy1"/>
    <dgm:cxn modelId="{DA66F76E-95F5-4145-846A-3534E2578EF7}" type="presParOf" srcId="{36E469AD-83DF-4380-BF5A-C0967C46F6F9}" destId="{4F77EBB9-58E9-41B3-B743-091A4F7942A4}" srcOrd="2" destOrd="0" presId="urn:microsoft.com/office/officeart/2005/8/layout/hierarchy1"/>
    <dgm:cxn modelId="{92B15A2B-21EF-4B8B-860F-02647147BE90}" type="presParOf" srcId="{36E469AD-83DF-4380-BF5A-C0967C46F6F9}" destId="{A372AEFD-AEA1-4F8A-9861-1081C7461A38}" srcOrd="3" destOrd="0" presId="urn:microsoft.com/office/officeart/2005/8/layout/hierarchy1"/>
    <dgm:cxn modelId="{FA772EB2-42EE-48BE-9B6A-4263CF40425E}" type="presParOf" srcId="{A372AEFD-AEA1-4F8A-9861-1081C7461A38}" destId="{72D400DF-9ED9-417F-8F30-147C2EE81DF8}" srcOrd="0" destOrd="0" presId="urn:microsoft.com/office/officeart/2005/8/layout/hierarchy1"/>
    <dgm:cxn modelId="{50C5FCE8-0E1A-43EC-B098-323F925D0F27}" type="presParOf" srcId="{72D400DF-9ED9-417F-8F30-147C2EE81DF8}" destId="{734A82E3-F351-4887-A901-7B6117B21C8E}" srcOrd="0" destOrd="0" presId="urn:microsoft.com/office/officeart/2005/8/layout/hierarchy1"/>
    <dgm:cxn modelId="{EC6D9478-4B3B-41CD-9361-B90C318555F5}" type="presParOf" srcId="{72D400DF-9ED9-417F-8F30-147C2EE81DF8}" destId="{BF352A51-7B20-47FD-8766-BD6461B805EE}" srcOrd="1" destOrd="0" presId="urn:microsoft.com/office/officeart/2005/8/layout/hierarchy1"/>
    <dgm:cxn modelId="{F75D9C04-2B83-4628-99EA-D99C28C9E23E}" type="presParOf" srcId="{A372AEFD-AEA1-4F8A-9861-1081C7461A38}" destId="{77C438E7-C33D-4ACE-A033-0318E1382A9D}" srcOrd="1" destOrd="0" presId="urn:microsoft.com/office/officeart/2005/8/layout/hierarchy1"/>
    <dgm:cxn modelId="{D2B1D670-F77B-445C-A411-B6010725564B}" type="presParOf" srcId="{77C438E7-C33D-4ACE-A033-0318E1382A9D}" destId="{90812CAE-E46B-49F5-9695-6EAAB747C011}" srcOrd="0" destOrd="0" presId="urn:microsoft.com/office/officeart/2005/8/layout/hierarchy1"/>
    <dgm:cxn modelId="{9794103B-8112-48CC-A2F6-EFE668244706}" type="presParOf" srcId="{77C438E7-C33D-4ACE-A033-0318E1382A9D}" destId="{A0FA92DD-D3E3-42D2-B596-684DF036AE0B}" srcOrd="1" destOrd="0" presId="urn:microsoft.com/office/officeart/2005/8/layout/hierarchy1"/>
    <dgm:cxn modelId="{7410ED07-3BD3-4FFB-A7AF-83BAABCE3148}" type="presParOf" srcId="{A0FA92DD-D3E3-42D2-B596-684DF036AE0B}" destId="{37AC8AE7-3BD6-429C-B776-409D0A9E58AC}" srcOrd="0" destOrd="0" presId="urn:microsoft.com/office/officeart/2005/8/layout/hierarchy1"/>
    <dgm:cxn modelId="{5B7A46D9-8155-4129-BBFF-83D76401E349}" type="presParOf" srcId="{37AC8AE7-3BD6-429C-B776-409D0A9E58AC}" destId="{DFA05F43-E7B9-42AF-B5A5-05A72257F2A6}" srcOrd="0" destOrd="0" presId="urn:microsoft.com/office/officeart/2005/8/layout/hierarchy1"/>
    <dgm:cxn modelId="{4402F046-006C-4F40-AE6C-418CAB4E5D84}" type="presParOf" srcId="{37AC8AE7-3BD6-429C-B776-409D0A9E58AC}" destId="{5B5ABC7A-C376-4D48-9ED0-5D59CF8CB752}" srcOrd="1" destOrd="0" presId="urn:microsoft.com/office/officeart/2005/8/layout/hierarchy1"/>
    <dgm:cxn modelId="{DDD56AB0-E385-4AC2-8378-5EDB01238EAB}" type="presParOf" srcId="{A0FA92DD-D3E3-42D2-B596-684DF036AE0B}" destId="{EA236628-4515-4260-AF54-99D045BC4FD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E82063-8EBD-44D2-ADDD-6ECA9051F00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9885F5-4471-429B-A33F-77C8C16095A9}">
      <dgm:prSet phldrT="[Текст]"/>
      <dgm:spPr/>
      <dgm:t>
        <a:bodyPr anchor="t"/>
        <a:lstStyle/>
        <a:p>
          <a:r>
            <a:rPr lang="ru-RU" b="1" dirty="0" smtClean="0"/>
            <a:t>С учетом направленности решаемых задач</a:t>
          </a:r>
          <a:endParaRPr lang="ru-RU" b="1" dirty="0"/>
        </a:p>
      </dgm:t>
    </dgm:pt>
    <dgm:pt modelId="{40CCA5F4-F5B9-4C24-B454-A92FD664330B}" type="parTrans" cxnId="{926C5913-26BA-42D4-9CFA-C9AE1E1FDFF4}">
      <dgm:prSet/>
      <dgm:spPr/>
      <dgm:t>
        <a:bodyPr/>
        <a:lstStyle/>
        <a:p>
          <a:endParaRPr lang="ru-RU"/>
        </a:p>
      </dgm:t>
    </dgm:pt>
    <dgm:pt modelId="{9DC6EC01-FE78-4390-AB4B-2A6A50874F2E}" type="sibTrans" cxnId="{926C5913-26BA-42D4-9CFA-C9AE1E1FDFF4}">
      <dgm:prSet/>
      <dgm:spPr/>
      <dgm:t>
        <a:bodyPr/>
        <a:lstStyle/>
        <a:p>
          <a:endParaRPr lang="ru-RU"/>
        </a:p>
      </dgm:t>
    </dgm:pt>
    <dgm:pt modelId="{737C0E87-D269-47B5-A55F-3936821F3F39}">
      <dgm:prSet phldrT="[Текст]"/>
      <dgm:spPr/>
      <dgm:t>
        <a:bodyPr/>
        <a:lstStyle/>
        <a:p>
          <a:r>
            <a:rPr lang="ru-RU" dirty="0" smtClean="0"/>
            <a:t>Общеразвивающие</a:t>
          </a:r>
          <a:endParaRPr lang="ru-RU" dirty="0"/>
        </a:p>
      </dgm:t>
    </dgm:pt>
    <dgm:pt modelId="{957422F5-5D5A-4EF1-8892-78E25EB350C4}" type="parTrans" cxnId="{57425FCB-1C96-4B18-9EE4-80ACA85FCBF3}">
      <dgm:prSet/>
      <dgm:spPr/>
      <dgm:t>
        <a:bodyPr/>
        <a:lstStyle/>
        <a:p>
          <a:endParaRPr lang="ru-RU"/>
        </a:p>
      </dgm:t>
    </dgm:pt>
    <dgm:pt modelId="{18A9C1C4-08DA-4A63-BD9F-AF0D2EBF4A5F}" type="sibTrans" cxnId="{57425FCB-1C96-4B18-9EE4-80ACA85FCBF3}">
      <dgm:prSet/>
      <dgm:spPr/>
      <dgm:t>
        <a:bodyPr/>
        <a:lstStyle/>
        <a:p>
          <a:endParaRPr lang="ru-RU"/>
        </a:p>
      </dgm:t>
    </dgm:pt>
    <dgm:pt modelId="{2EFBB78C-C7D0-4C00-9E00-966B819EE7CD}">
      <dgm:prSet phldrT="[Текст]"/>
      <dgm:spPr/>
      <dgm:t>
        <a:bodyPr/>
        <a:lstStyle/>
        <a:p>
          <a:r>
            <a:rPr lang="ru-RU" dirty="0" smtClean="0"/>
            <a:t>Компенсирующие</a:t>
          </a:r>
          <a:endParaRPr lang="ru-RU" dirty="0"/>
        </a:p>
      </dgm:t>
    </dgm:pt>
    <dgm:pt modelId="{43F44D8A-FC6D-4427-BB33-B24F3D4540B5}" type="parTrans" cxnId="{139E4B77-42B8-431B-92B8-B4787A2D6ED9}">
      <dgm:prSet/>
      <dgm:spPr/>
      <dgm:t>
        <a:bodyPr/>
        <a:lstStyle/>
        <a:p>
          <a:endParaRPr lang="ru-RU"/>
        </a:p>
      </dgm:t>
    </dgm:pt>
    <dgm:pt modelId="{6F0DD156-1673-4C57-BAE2-63E77F6DC92D}" type="sibTrans" cxnId="{139E4B77-42B8-431B-92B8-B4787A2D6ED9}">
      <dgm:prSet/>
      <dgm:spPr/>
      <dgm:t>
        <a:bodyPr/>
        <a:lstStyle/>
        <a:p>
          <a:endParaRPr lang="ru-RU"/>
        </a:p>
      </dgm:t>
    </dgm:pt>
    <dgm:pt modelId="{92F5EECC-C954-42F5-A4AA-69D3ED1A5444}">
      <dgm:prSet phldrT="[Текст]"/>
      <dgm:spPr/>
      <dgm:t>
        <a:bodyPr anchor="t"/>
        <a:lstStyle/>
        <a:p>
          <a:r>
            <a:rPr lang="ru-RU" b="1" dirty="0" smtClean="0"/>
            <a:t>На основе продолжительности пребывания детей</a:t>
          </a:r>
          <a:endParaRPr lang="ru-RU" b="1" dirty="0"/>
        </a:p>
      </dgm:t>
    </dgm:pt>
    <dgm:pt modelId="{395F5148-2A2F-4974-8B18-8BDD3726A7B0}" type="parTrans" cxnId="{2887378D-25F8-4C72-8D31-76B72B85149C}">
      <dgm:prSet/>
      <dgm:spPr/>
      <dgm:t>
        <a:bodyPr/>
        <a:lstStyle/>
        <a:p>
          <a:endParaRPr lang="ru-RU"/>
        </a:p>
      </dgm:t>
    </dgm:pt>
    <dgm:pt modelId="{5A5B2464-3DB6-40D5-8CBA-C23ECCFE5BAC}" type="sibTrans" cxnId="{2887378D-25F8-4C72-8D31-76B72B85149C}">
      <dgm:prSet/>
      <dgm:spPr/>
      <dgm:t>
        <a:bodyPr/>
        <a:lstStyle/>
        <a:p>
          <a:endParaRPr lang="ru-RU"/>
        </a:p>
      </dgm:t>
    </dgm:pt>
    <dgm:pt modelId="{749F060E-8EF4-49C2-B30F-37CD969BAC45}">
      <dgm:prSet phldrT="[Текст]"/>
      <dgm:spPr/>
      <dgm:t>
        <a:bodyPr/>
        <a:lstStyle/>
        <a:p>
          <a:r>
            <a:rPr lang="ru-RU" dirty="0" smtClean="0"/>
            <a:t>Кратковременного пребывания детей (до 5 часов в день)</a:t>
          </a:r>
          <a:endParaRPr lang="ru-RU" dirty="0"/>
        </a:p>
      </dgm:t>
    </dgm:pt>
    <dgm:pt modelId="{E0A76888-B643-40C6-BD30-2855D0616CC1}" type="parTrans" cxnId="{037FFD23-A930-44D2-BDE7-A85BD6DFC02F}">
      <dgm:prSet/>
      <dgm:spPr/>
      <dgm:t>
        <a:bodyPr/>
        <a:lstStyle/>
        <a:p>
          <a:endParaRPr lang="ru-RU"/>
        </a:p>
      </dgm:t>
    </dgm:pt>
    <dgm:pt modelId="{CEEBA5A3-5EE3-4451-9F6F-89AE6F75D178}" type="sibTrans" cxnId="{037FFD23-A930-44D2-BDE7-A85BD6DFC02F}">
      <dgm:prSet/>
      <dgm:spPr/>
      <dgm:t>
        <a:bodyPr/>
        <a:lstStyle/>
        <a:p>
          <a:endParaRPr lang="ru-RU"/>
        </a:p>
      </dgm:t>
    </dgm:pt>
    <dgm:pt modelId="{F6F8E08D-111D-4106-867F-43216BCF14E8}">
      <dgm:prSet phldrT="[Текст]"/>
      <dgm:spPr/>
      <dgm:t>
        <a:bodyPr/>
        <a:lstStyle/>
        <a:p>
          <a:r>
            <a:rPr lang="ru-RU" dirty="0" smtClean="0"/>
            <a:t>Сокращенного дня (8-10 часового пребывания)</a:t>
          </a:r>
          <a:endParaRPr lang="ru-RU" dirty="0"/>
        </a:p>
      </dgm:t>
    </dgm:pt>
    <dgm:pt modelId="{85FB0918-AE0E-4E7C-9066-7AA9DC975B4F}" type="parTrans" cxnId="{748BDE49-EB4C-452D-960E-4691D3D080B6}">
      <dgm:prSet/>
      <dgm:spPr/>
      <dgm:t>
        <a:bodyPr/>
        <a:lstStyle/>
        <a:p>
          <a:endParaRPr lang="ru-RU"/>
        </a:p>
      </dgm:t>
    </dgm:pt>
    <dgm:pt modelId="{2329FB26-C316-4E31-995C-8877271A7912}" type="sibTrans" cxnId="{748BDE49-EB4C-452D-960E-4691D3D080B6}">
      <dgm:prSet/>
      <dgm:spPr/>
      <dgm:t>
        <a:bodyPr/>
        <a:lstStyle/>
        <a:p>
          <a:endParaRPr lang="ru-RU"/>
        </a:p>
      </dgm:t>
    </dgm:pt>
    <dgm:pt modelId="{0822B2C3-A8E8-4384-82C8-8D494B490A99}">
      <dgm:prSet phldrT="[Текст]"/>
      <dgm:spPr/>
      <dgm:t>
        <a:bodyPr anchor="t"/>
        <a:lstStyle/>
        <a:p>
          <a:r>
            <a:rPr lang="ru-RU" b="1" dirty="0" smtClean="0"/>
            <a:t>С учетом возрастных особенностей детей</a:t>
          </a:r>
          <a:endParaRPr lang="ru-RU" b="1" dirty="0"/>
        </a:p>
      </dgm:t>
    </dgm:pt>
    <dgm:pt modelId="{2D85C390-2990-48D8-8692-236B49AE7971}" type="parTrans" cxnId="{A61C49F1-F00C-4341-8EA4-93D082205649}">
      <dgm:prSet/>
      <dgm:spPr/>
      <dgm:t>
        <a:bodyPr/>
        <a:lstStyle/>
        <a:p>
          <a:endParaRPr lang="ru-RU"/>
        </a:p>
      </dgm:t>
    </dgm:pt>
    <dgm:pt modelId="{F75C41E0-C99B-484C-B601-D28F2FCD7669}" type="sibTrans" cxnId="{A61C49F1-F00C-4341-8EA4-93D082205649}">
      <dgm:prSet/>
      <dgm:spPr/>
      <dgm:t>
        <a:bodyPr/>
        <a:lstStyle/>
        <a:p>
          <a:endParaRPr lang="ru-RU"/>
        </a:p>
      </dgm:t>
    </dgm:pt>
    <dgm:pt modelId="{B13CB071-8A18-4F2C-B6FB-4B1EA1FF9699}">
      <dgm:prSet phldrT="[Текст]"/>
      <dgm:spPr/>
      <dgm:t>
        <a:bodyPr/>
        <a:lstStyle/>
        <a:p>
          <a:r>
            <a:rPr lang="ru-RU" dirty="0" smtClean="0"/>
            <a:t>Раннего возраста: 2 месяца – 2 года (первая и вторая группы раннего возраста)</a:t>
          </a:r>
          <a:endParaRPr lang="ru-RU" dirty="0"/>
        </a:p>
      </dgm:t>
    </dgm:pt>
    <dgm:pt modelId="{24BA07BF-46D1-4B60-861E-242E73AE2726}" type="parTrans" cxnId="{6C5AE998-C043-4C5B-8968-B9F85C092F20}">
      <dgm:prSet/>
      <dgm:spPr/>
      <dgm:t>
        <a:bodyPr/>
        <a:lstStyle/>
        <a:p>
          <a:endParaRPr lang="ru-RU"/>
        </a:p>
      </dgm:t>
    </dgm:pt>
    <dgm:pt modelId="{70B76BDB-21DD-4B48-8BEC-9D06810630BF}" type="sibTrans" cxnId="{6C5AE998-C043-4C5B-8968-B9F85C092F20}">
      <dgm:prSet/>
      <dgm:spPr/>
      <dgm:t>
        <a:bodyPr/>
        <a:lstStyle/>
        <a:p>
          <a:endParaRPr lang="ru-RU"/>
        </a:p>
      </dgm:t>
    </dgm:pt>
    <dgm:pt modelId="{952B8B62-D20C-4992-98A2-03EAE725B08B}">
      <dgm:prSet phldrT="[Текст]"/>
      <dgm:spPr/>
      <dgm:t>
        <a:bodyPr/>
        <a:lstStyle/>
        <a:p>
          <a:r>
            <a:rPr lang="ru-RU" dirty="0" smtClean="0">
              <a:effectLst/>
              <a:latin typeface="Times New Roman"/>
              <a:ea typeface="Times New Roman"/>
            </a:rPr>
            <a:t>Младшего дошкольного возраста: от 2 до 4 лет (первая и вторая младшие группы)</a:t>
          </a:r>
          <a:endParaRPr lang="ru-RU" dirty="0"/>
        </a:p>
      </dgm:t>
    </dgm:pt>
    <dgm:pt modelId="{8603487B-3877-458D-BEB1-49183573A371}" type="parTrans" cxnId="{10A3EC70-76FC-48BB-AF9C-C050358566C4}">
      <dgm:prSet/>
      <dgm:spPr/>
      <dgm:t>
        <a:bodyPr/>
        <a:lstStyle/>
        <a:p>
          <a:endParaRPr lang="ru-RU"/>
        </a:p>
      </dgm:t>
    </dgm:pt>
    <dgm:pt modelId="{C427F698-3BB3-403E-997E-95C83F7B81EB}" type="sibTrans" cxnId="{10A3EC70-76FC-48BB-AF9C-C050358566C4}">
      <dgm:prSet/>
      <dgm:spPr/>
      <dgm:t>
        <a:bodyPr/>
        <a:lstStyle/>
        <a:p>
          <a:endParaRPr lang="ru-RU"/>
        </a:p>
      </dgm:t>
    </dgm:pt>
    <dgm:pt modelId="{D7077BD8-F7B1-4F20-A01C-BA1CAEA334E0}">
      <dgm:prSet phldrT="[Текст]"/>
      <dgm:spPr/>
      <dgm:t>
        <a:bodyPr/>
        <a:lstStyle/>
        <a:p>
          <a:r>
            <a:rPr lang="ru-RU" dirty="0" smtClean="0"/>
            <a:t>Оздоровительные</a:t>
          </a:r>
          <a:endParaRPr lang="ru-RU" dirty="0"/>
        </a:p>
      </dgm:t>
    </dgm:pt>
    <dgm:pt modelId="{82100100-58E2-4BFA-8A11-6B7A7D077965}" type="parTrans" cxnId="{17D391F9-65E5-4AB2-8E50-A62C9B875D4A}">
      <dgm:prSet/>
      <dgm:spPr/>
      <dgm:t>
        <a:bodyPr/>
        <a:lstStyle/>
        <a:p>
          <a:endParaRPr lang="ru-RU"/>
        </a:p>
      </dgm:t>
    </dgm:pt>
    <dgm:pt modelId="{E3CEF91A-834C-401D-8C85-0DAA0BF1A9A7}" type="sibTrans" cxnId="{17D391F9-65E5-4AB2-8E50-A62C9B875D4A}">
      <dgm:prSet/>
      <dgm:spPr/>
      <dgm:t>
        <a:bodyPr/>
        <a:lstStyle/>
        <a:p>
          <a:endParaRPr lang="ru-RU"/>
        </a:p>
      </dgm:t>
    </dgm:pt>
    <dgm:pt modelId="{04F5EB05-3ED8-47D4-B95B-9D4EC3443A64}">
      <dgm:prSet phldrT="[Текст]"/>
      <dgm:spPr/>
      <dgm:t>
        <a:bodyPr/>
        <a:lstStyle/>
        <a:p>
          <a:r>
            <a:rPr lang="ru-RU" dirty="0" smtClean="0"/>
            <a:t>Полного дня (10,5-12-часового пребывания)</a:t>
          </a:r>
          <a:endParaRPr lang="ru-RU" dirty="0"/>
        </a:p>
      </dgm:t>
    </dgm:pt>
    <dgm:pt modelId="{C5ADA563-B725-4360-836E-90A55A52B1F1}" type="parTrans" cxnId="{3554CF27-AD25-4360-826C-88981111D941}">
      <dgm:prSet/>
      <dgm:spPr/>
      <dgm:t>
        <a:bodyPr/>
        <a:lstStyle/>
        <a:p>
          <a:endParaRPr lang="ru-RU"/>
        </a:p>
      </dgm:t>
    </dgm:pt>
    <dgm:pt modelId="{EFCF98FD-A52B-4317-A463-2054E8ACD5AF}" type="sibTrans" cxnId="{3554CF27-AD25-4360-826C-88981111D941}">
      <dgm:prSet/>
      <dgm:spPr/>
      <dgm:t>
        <a:bodyPr/>
        <a:lstStyle/>
        <a:p>
          <a:endParaRPr lang="ru-RU"/>
        </a:p>
      </dgm:t>
    </dgm:pt>
    <dgm:pt modelId="{F71EB279-B360-4636-9705-EF544D839018}">
      <dgm:prSet phldrT="[Текст]"/>
      <dgm:spPr/>
      <dgm:t>
        <a:bodyPr/>
        <a:lstStyle/>
        <a:p>
          <a:r>
            <a:rPr lang="ru-RU" dirty="0" smtClean="0"/>
            <a:t>Продленного дня (13-14-часового пребывания)</a:t>
          </a:r>
          <a:endParaRPr lang="ru-RU" dirty="0"/>
        </a:p>
      </dgm:t>
    </dgm:pt>
    <dgm:pt modelId="{FC4F617C-F2A5-477B-BEC2-302A39E04CFA}" type="parTrans" cxnId="{5165B99A-6BD7-4F64-B069-84BA19673A34}">
      <dgm:prSet/>
      <dgm:spPr/>
      <dgm:t>
        <a:bodyPr/>
        <a:lstStyle/>
        <a:p>
          <a:endParaRPr lang="ru-RU"/>
        </a:p>
      </dgm:t>
    </dgm:pt>
    <dgm:pt modelId="{77497C6D-2C0F-4314-9322-88C2C673D699}" type="sibTrans" cxnId="{5165B99A-6BD7-4F64-B069-84BA19673A34}">
      <dgm:prSet/>
      <dgm:spPr/>
      <dgm:t>
        <a:bodyPr/>
        <a:lstStyle/>
        <a:p>
          <a:endParaRPr lang="ru-RU"/>
        </a:p>
      </dgm:t>
    </dgm:pt>
    <dgm:pt modelId="{C2FC4A20-6B38-4FFD-AA8E-3571C70C1090}">
      <dgm:prSet phldrT="[Текст]"/>
      <dgm:spPr/>
      <dgm:t>
        <a:bodyPr/>
        <a:lstStyle/>
        <a:p>
          <a:r>
            <a:rPr lang="ru-RU" dirty="0" smtClean="0">
              <a:effectLst/>
              <a:latin typeface="Times New Roman"/>
              <a:ea typeface="Times New Roman"/>
            </a:rPr>
            <a:t>Среднего дошкольного возраста: от 4 до 5 лет (средняя группа)</a:t>
          </a:r>
          <a:endParaRPr lang="ru-RU" dirty="0"/>
        </a:p>
      </dgm:t>
    </dgm:pt>
    <dgm:pt modelId="{498A7531-B00A-482C-82A7-FC3BDF9021DF}" type="parTrans" cxnId="{E7601191-DCE5-40EE-A756-234056495729}">
      <dgm:prSet/>
      <dgm:spPr/>
      <dgm:t>
        <a:bodyPr/>
        <a:lstStyle/>
        <a:p>
          <a:endParaRPr lang="ru-RU"/>
        </a:p>
      </dgm:t>
    </dgm:pt>
    <dgm:pt modelId="{65AF898C-8DFD-404F-BDBD-46346B0E2E58}" type="sibTrans" cxnId="{E7601191-DCE5-40EE-A756-234056495729}">
      <dgm:prSet/>
      <dgm:spPr/>
      <dgm:t>
        <a:bodyPr/>
        <a:lstStyle/>
        <a:p>
          <a:endParaRPr lang="ru-RU"/>
        </a:p>
      </dgm:t>
    </dgm:pt>
    <dgm:pt modelId="{5831330F-42E9-4CB1-A6D8-50B8458B6DA8}">
      <dgm:prSet phldrT="[Текст]"/>
      <dgm:spPr/>
      <dgm:t>
        <a:bodyPr/>
        <a:lstStyle/>
        <a:p>
          <a:r>
            <a:rPr lang="ru-RU" dirty="0" smtClean="0"/>
            <a:t>Старшего дошкольного возраста: от 5 до 7 лет (старшая и подготовительная к школе группы)</a:t>
          </a:r>
          <a:endParaRPr lang="ru-RU" dirty="0"/>
        </a:p>
      </dgm:t>
    </dgm:pt>
    <dgm:pt modelId="{261BBC3D-746F-4B6C-BA8A-55BE2E1C9F92}" type="parTrans" cxnId="{89F04C80-396A-4EC4-9249-2EA2106F0171}">
      <dgm:prSet/>
      <dgm:spPr/>
      <dgm:t>
        <a:bodyPr/>
        <a:lstStyle/>
        <a:p>
          <a:endParaRPr lang="ru-RU"/>
        </a:p>
      </dgm:t>
    </dgm:pt>
    <dgm:pt modelId="{C6AAB63B-3F31-4640-AA91-0C896D9D01A2}" type="sibTrans" cxnId="{89F04C80-396A-4EC4-9249-2EA2106F0171}">
      <dgm:prSet/>
      <dgm:spPr/>
      <dgm:t>
        <a:bodyPr/>
        <a:lstStyle/>
        <a:p>
          <a:endParaRPr lang="ru-RU"/>
        </a:p>
      </dgm:t>
    </dgm:pt>
    <dgm:pt modelId="{DEA628F4-4EAE-4E1C-BDA5-D20CD51EFC0B}">
      <dgm:prSet phldrT="[Текст]"/>
      <dgm:spPr/>
      <dgm:t>
        <a:bodyPr/>
        <a:lstStyle/>
        <a:p>
          <a:r>
            <a:rPr lang="ru-RU" dirty="0" smtClean="0"/>
            <a:t>Комбинированные</a:t>
          </a:r>
          <a:endParaRPr lang="ru-RU" dirty="0"/>
        </a:p>
      </dgm:t>
    </dgm:pt>
    <dgm:pt modelId="{2474E2C9-7DE6-4279-9EB1-AFDB3ED1DE35}" type="parTrans" cxnId="{D2A913F3-B88E-4531-B64B-19F95DD13E53}">
      <dgm:prSet/>
      <dgm:spPr/>
      <dgm:t>
        <a:bodyPr/>
        <a:lstStyle/>
        <a:p>
          <a:endParaRPr lang="ru-RU"/>
        </a:p>
      </dgm:t>
    </dgm:pt>
    <dgm:pt modelId="{4F5D4C99-A5FC-46EF-A36B-D57590004A40}" type="sibTrans" cxnId="{D2A913F3-B88E-4531-B64B-19F95DD13E53}">
      <dgm:prSet/>
      <dgm:spPr/>
      <dgm:t>
        <a:bodyPr/>
        <a:lstStyle/>
        <a:p>
          <a:endParaRPr lang="ru-RU"/>
        </a:p>
      </dgm:t>
    </dgm:pt>
    <dgm:pt modelId="{8D87824A-B717-4886-ACE2-42C9CEDDF574}">
      <dgm:prSet phldrT="[Текст]"/>
      <dgm:spPr/>
      <dgm:t>
        <a:bodyPr/>
        <a:lstStyle/>
        <a:p>
          <a:r>
            <a:rPr lang="ru-RU" dirty="0" smtClean="0"/>
            <a:t>Круглосуточного пребывания</a:t>
          </a:r>
          <a:endParaRPr lang="ru-RU" dirty="0"/>
        </a:p>
      </dgm:t>
    </dgm:pt>
    <dgm:pt modelId="{7EB30FA9-2885-4562-8FE9-8A66E6181579}" type="parTrans" cxnId="{E296BCA6-9C25-4777-8F94-1915E84C4C58}">
      <dgm:prSet/>
      <dgm:spPr/>
      <dgm:t>
        <a:bodyPr/>
        <a:lstStyle/>
        <a:p>
          <a:endParaRPr lang="ru-RU"/>
        </a:p>
      </dgm:t>
    </dgm:pt>
    <dgm:pt modelId="{09B34F3A-EF44-45A4-A188-FF9F52247CD8}" type="sibTrans" cxnId="{E296BCA6-9C25-4777-8F94-1915E84C4C58}">
      <dgm:prSet/>
      <dgm:spPr/>
      <dgm:t>
        <a:bodyPr/>
        <a:lstStyle/>
        <a:p>
          <a:endParaRPr lang="ru-RU"/>
        </a:p>
      </dgm:t>
    </dgm:pt>
    <dgm:pt modelId="{E4EF87A3-06AA-4936-9C83-A82B0168D813}">
      <dgm:prSet phldrT="[Текст]"/>
      <dgm:spPr/>
      <dgm:t>
        <a:bodyPr/>
        <a:lstStyle/>
        <a:p>
          <a:r>
            <a:rPr lang="ru-RU" dirty="0" smtClean="0"/>
            <a:t>Разновозрастные группы</a:t>
          </a:r>
          <a:endParaRPr lang="ru-RU" dirty="0"/>
        </a:p>
      </dgm:t>
    </dgm:pt>
    <dgm:pt modelId="{0E8FDC8A-B103-4C5B-B4DC-10C009E73D6E}" type="parTrans" cxnId="{5C7114F1-3133-4FE6-B9CD-AFB99AF5A448}">
      <dgm:prSet/>
      <dgm:spPr/>
      <dgm:t>
        <a:bodyPr/>
        <a:lstStyle/>
        <a:p>
          <a:endParaRPr lang="ru-RU"/>
        </a:p>
      </dgm:t>
    </dgm:pt>
    <dgm:pt modelId="{ADB232F3-32CB-4410-AE35-942348707F94}" type="sibTrans" cxnId="{5C7114F1-3133-4FE6-B9CD-AFB99AF5A448}">
      <dgm:prSet/>
      <dgm:spPr/>
      <dgm:t>
        <a:bodyPr/>
        <a:lstStyle/>
        <a:p>
          <a:endParaRPr lang="ru-RU"/>
        </a:p>
      </dgm:t>
    </dgm:pt>
    <dgm:pt modelId="{B5525286-76D2-406F-B8B2-B843E5B4E515}" type="pres">
      <dgm:prSet presAssocID="{ECE82063-8EBD-44D2-ADDD-6ECA9051F0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644CCC-0F92-49A9-A357-4C98105F0CC6}" type="pres">
      <dgm:prSet presAssocID="{009885F5-4471-429B-A33F-77C8C16095A9}" presName="composite" presStyleCnt="0"/>
      <dgm:spPr/>
    </dgm:pt>
    <dgm:pt modelId="{D6867B1F-E5EC-47C9-B38D-BCF3935C9E01}" type="pres">
      <dgm:prSet presAssocID="{009885F5-4471-429B-A33F-77C8C16095A9}" presName="parTx" presStyleLbl="alignNode1" presStyleIdx="0" presStyleCnt="3" custScaleY="2051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FBC7DD-9F1E-44DE-BD44-73F3B2399409}" type="pres">
      <dgm:prSet presAssocID="{009885F5-4471-429B-A33F-77C8C16095A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FFFED-CACD-44B3-862F-37A7FB4C9159}" type="pres">
      <dgm:prSet presAssocID="{9DC6EC01-FE78-4390-AB4B-2A6A50874F2E}" presName="space" presStyleCnt="0"/>
      <dgm:spPr/>
    </dgm:pt>
    <dgm:pt modelId="{C5808D54-8CA8-4438-96D0-2ADF074E6DD7}" type="pres">
      <dgm:prSet presAssocID="{92F5EECC-C954-42F5-A4AA-69D3ED1A5444}" presName="composite" presStyleCnt="0"/>
      <dgm:spPr/>
    </dgm:pt>
    <dgm:pt modelId="{31B8B079-183E-40FB-BF84-53BCAB8FA584}" type="pres">
      <dgm:prSet presAssocID="{92F5EECC-C954-42F5-A4AA-69D3ED1A5444}" presName="parTx" presStyleLbl="alignNode1" presStyleIdx="1" presStyleCnt="3" custScaleY="213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88C018-C249-4E79-BABF-70BA8D4297D0}" type="pres">
      <dgm:prSet presAssocID="{92F5EECC-C954-42F5-A4AA-69D3ED1A544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3FCA40-7FC5-46B4-8702-22389F8D1503}" type="pres">
      <dgm:prSet presAssocID="{5A5B2464-3DB6-40D5-8CBA-C23ECCFE5BAC}" presName="space" presStyleCnt="0"/>
      <dgm:spPr/>
    </dgm:pt>
    <dgm:pt modelId="{FA75580D-D212-4186-B5BB-2356DDE2CDF4}" type="pres">
      <dgm:prSet presAssocID="{0822B2C3-A8E8-4384-82C8-8D494B490A99}" presName="composite" presStyleCnt="0"/>
      <dgm:spPr/>
    </dgm:pt>
    <dgm:pt modelId="{2DBF481D-F7AC-4500-A059-D61F42AE2BA3}" type="pres">
      <dgm:prSet presAssocID="{0822B2C3-A8E8-4384-82C8-8D494B490A99}" presName="parTx" presStyleLbl="alignNode1" presStyleIdx="2" presStyleCnt="3" custScaleY="1948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0245F-688B-442C-80B7-8911D422C623}" type="pres">
      <dgm:prSet presAssocID="{0822B2C3-A8E8-4384-82C8-8D494B490A9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E0C389-4A07-47D6-B047-0B81D99DB259}" type="presOf" srcId="{B13CB071-8A18-4F2C-B6FB-4B1EA1FF9699}" destId="{A030245F-688B-442C-80B7-8911D422C623}" srcOrd="0" destOrd="0" presId="urn:microsoft.com/office/officeart/2005/8/layout/hList1"/>
    <dgm:cxn modelId="{97E37C8B-E7F9-41C0-A069-CB37187739AE}" type="presOf" srcId="{ECE82063-8EBD-44D2-ADDD-6ECA9051F004}" destId="{B5525286-76D2-406F-B8B2-B843E5B4E515}" srcOrd="0" destOrd="0" presId="urn:microsoft.com/office/officeart/2005/8/layout/hList1"/>
    <dgm:cxn modelId="{926C5913-26BA-42D4-9CFA-C9AE1E1FDFF4}" srcId="{ECE82063-8EBD-44D2-ADDD-6ECA9051F004}" destId="{009885F5-4471-429B-A33F-77C8C16095A9}" srcOrd="0" destOrd="0" parTransId="{40CCA5F4-F5B9-4C24-B454-A92FD664330B}" sibTransId="{9DC6EC01-FE78-4390-AB4B-2A6A50874F2E}"/>
    <dgm:cxn modelId="{17D391F9-65E5-4AB2-8E50-A62C9B875D4A}" srcId="{009885F5-4471-429B-A33F-77C8C16095A9}" destId="{D7077BD8-F7B1-4F20-A01C-BA1CAEA334E0}" srcOrd="2" destOrd="0" parTransId="{82100100-58E2-4BFA-8A11-6B7A7D077965}" sibTransId="{E3CEF91A-834C-401D-8C85-0DAA0BF1A9A7}"/>
    <dgm:cxn modelId="{E7601191-DCE5-40EE-A756-234056495729}" srcId="{0822B2C3-A8E8-4384-82C8-8D494B490A99}" destId="{C2FC4A20-6B38-4FFD-AA8E-3571C70C1090}" srcOrd="2" destOrd="0" parTransId="{498A7531-B00A-482C-82A7-FC3BDF9021DF}" sibTransId="{65AF898C-8DFD-404F-BDBD-46346B0E2E58}"/>
    <dgm:cxn modelId="{4ACD7ADC-B09A-4C40-B42D-97BC6E3C8064}" type="presOf" srcId="{E4EF87A3-06AA-4936-9C83-A82B0168D813}" destId="{A030245F-688B-442C-80B7-8911D422C623}" srcOrd="0" destOrd="4" presId="urn:microsoft.com/office/officeart/2005/8/layout/hList1"/>
    <dgm:cxn modelId="{748BDE49-EB4C-452D-960E-4691D3D080B6}" srcId="{92F5EECC-C954-42F5-A4AA-69D3ED1A5444}" destId="{F6F8E08D-111D-4106-867F-43216BCF14E8}" srcOrd="1" destOrd="0" parTransId="{85FB0918-AE0E-4E7C-9066-7AA9DC975B4F}" sibTransId="{2329FB26-C316-4E31-995C-8877271A7912}"/>
    <dgm:cxn modelId="{E296BCA6-9C25-4777-8F94-1915E84C4C58}" srcId="{92F5EECC-C954-42F5-A4AA-69D3ED1A5444}" destId="{8D87824A-B717-4886-ACE2-42C9CEDDF574}" srcOrd="4" destOrd="0" parTransId="{7EB30FA9-2885-4562-8FE9-8A66E6181579}" sibTransId="{09B34F3A-EF44-45A4-A188-FF9F52247CD8}"/>
    <dgm:cxn modelId="{0637C2F9-98D7-4166-8F1C-20F1DE3C9476}" type="presOf" srcId="{8D87824A-B717-4886-ACE2-42C9CEDDF574}" destId="{6D88C018-C249-4E79-BABF-70BA8D4297D0}" srcOrd="0" destOrd="4" presId="urn:microsoft.com/office/officeart/2005/8/layout/hList1"/>
    <dgm:cxn modelId="{57425FCB-1C96-4B18-9EE4-80ACA85FCBF3}" srcId="{009885F5-4471-429B-A33F-77C8C16095A9}" destId="{737C0E87-D269-47B5-A55F-3936821F3F39}" srcOrd="0" destOrd="0" parTransId="{957422F5-5D5A-4EF1-8892-78E25EB350C4}" sibTransId="{18A9C1C4-08DA-4A63-BD9F-AF0D2EBF4A5F}"/>
    <dgm:cxn modelId="{075E21B9-11EB-417F-93BF-2ED68B6F2101}" type="presOf" srcId="{749F060E-8EF4-49C2-B30F-37CD969BAC45}" destId="{6D88C018-C249-4E79-BABF-70BA8D4297D0}" srcOrd="0" destOrd="0" presId="urn:microsoft.com/office/officeart/2005/8/layout/hList1"/>
    <dgm:cxn modelId="{6C5AE998-C043-4C5B-8968-B9F85C092F20}" srcId="{0822B2C3-A8E8-4384-82C8-8D494B490A99}" destId="{B13CB071-8A18-4F2C-B6FB-4B1EA1FF9699}" srcOrd="0" destOrd="0" parTransId="{24BA07BF-46D1-4B60-861E-242E73AE2726}" sibTransId="{70B76BDB-21DD-4B48-8BEC-9D06810630BF}"/>
    <dgm:cxn modelId="{139E4B77-42B8-431B-92B8-B4787A2D6ED9}" srcId="{009885F5-4471-429B-A33F-77C8C16095A9}" destId="{2EFBB78C-C7D0-4C00-9E00-966B819EE7CD}" srcOrd="1" destOrd="0" parTransId="{43F44D8A-FC6D-4427-BB33-B24F3D4540B5}" sibTransId="{6F0DD156-1673-4C57-BAE2-63E77F6DC92D}"/>
    <dgm:cxn modelId="{A61C49F1-F00C-4341-8EA4-93D082205649}" srcId="{ECE82063-8EBD-44D2-ADDD-6ECA9051F004}" destId="{0822B2C3-A8E8-4384-82C8-8D494B490A99}" srcOrd="2" destOrd="0" parTransId="{2D85C390-2990-48D8-8692-236B49AE7971}" sibTransId="{F75C41E0-C99B-484C-B601-D28F2FCD7669}"/>
    <dgm:cxn modelId="{5C7114F1-3133-4FE6-B9CD-AFB99AF5A448}" srcId="{0822B2C3-A8E8-4384-82C8-8D494B490A99}" destId="{E4EF87A3-06AA-4936-9C83-A82B0168D813}" srcOrd="4" destOrd="0" parTransId="{0E8FDC8A-B103-4C5B-B4DC-10C009E73D6E}" sibTransId="{ADB232F3-32CB-4410-AE35-942348707F94}"/>
    <dgm:cxn modelId="{10A3EC70-76FC-48BB-AF9C-C050358566C4}" srcId="{0822B2C3-A8E8-4384-82C8-8D494B490A99}" destId="{952B8B62-D20C-4992-98A2-03EAE725B08B}" srcOrd="1" destOrd="0" parTransId="{8603487B-3877-458D-BEB1-49183573A371}" sibTransId="{C427F698-3BB3-403E-997E-95C83F7B81EB}"/>
    <dgm:cxn modelId="{4923EFBA-EC13-4EA0-AC39-FAB5D88A64D1}" type="presOf" srcId="{0822B2C3-A8E8-4384-82C8-8D494B490A99}" destId="{2DBF481D-F7AC-4500-A059-D61F42AE2BA3}" srcOrd="0" destOrd="0" presId="urn:microsoft.com/office/officeart/2005/8/layout/hList1"/>
    <dgm:cxn modelId="{A31830EA-2B99-4F35-8B96-4BB4CEB7D6AA}" type="presOf" srcId="{F6F8E08D-111D-4106-867F-43216BCF14E8}" destId="{6D88C018-C249-4E79-BABF-70BA8D4297D0}" srcOrd="0" destOrd="1" presId="urn:microsoft.com/office/officeart/2005/8/layout/hList1"/>
    <dgm:cxn modelId="{037FFD23-A930-44D2-BDE7-A85BD6DFC02F}" srcId="{92F5EECC-C954-42F5-A4AA-69D3ED1A5444}" destId="{749F060E-8EF4-49C2-B30F-37CD969BAC45}" srcOrd="0" destOrd="0" parTransId="{E0A76888-B643-40C6-BD30-2855D0616CC1}" sibTransId="{CEEBA5A3-5EE3-4451-9F6F-89AE6F75D178}"/>
    <dgm:cxn modelId="{E9EA0C4C-29CF-47E0-AE28-56C54AC2087C}" type="presOf" srcId="{009885F5-4471-429B-A33F-77C8C16095A9}" destId="{D6867B1F-E5EC-47C9-B38D-BCF3935C9E01}" srcOrd="0" destOrd="0" presId="urn:microsoft.com/office/officeart/2005/8/layout/hList1"/>
    <dgm:cxn modelId="{D2A913F3-B88E-4531-B64B-19F95DD13E53}" srcId="{009885F5-4471-429B-A33F-77C8C16095A9}" destId="{DEA628F4-4EAE-4E1C-BDA5-D20CD51EFC0B}" srcOrd="3" destOrd="0" parTransId="{2474E2C9-7DE6-4279-9EB1-AFDB3ED1DE35}" sibTransId="{4F5D4C99-A5FC-46EF-A36B-D57590004A40}"/>
    <dgm:cxn modelId="{B856446B-4C0D-4E6A-85FC-378C93ABF4D8}" type="presOf" srcId="{2EFBB78C-C7D0-4C00-9E00-966B819EE7CD}" destId="{B6FBC7DD-9F1E-44DE-BD44-73F3B2399409}" srcOrd="0" destOrd="1" presId="urn:microsoft.com/office/officeart/2005/8/layout/hList1"/>
    <dgm:cxn modelId="{5165B99A-6BD7-4F64-B069-84BA19673A34}" srcId="{92F5EECC-C954-42F5-A4AA-69D3ED1A5444}" destId="{F71EB279-B360-4636-9705-EF544D839018}" srcOrd="3" destOrd="0" parTransId="{FC4F617C-F2A5-477B-BEC2-302A39E04CFA}" sibTransId="{77497C6D-2C0F-4314-9322-88C2C673D699}"/>
    <dgm:cxn modelId="{2887378D-25F8-4C72-8D31-76B72B85149C}" srcId="{ECE82063-8EBD-44D2-ADDD-6ECA9051F004}" destId="{92F5EECC-C954-42F5-A4AA-69D3ED1A5444}" srcOrd="1" destOrd="0" parTransId="{395F5148-2A2F-4974-8B18-8BDD3726A7B0}" sibTransId="{5A5B2464-3DB6-40D5-8CBA-C23ECCFE5BAC}"/>
    <dgm:cxn modelId="{951F7771-E65B-45BD-A681-9C912AC44624}" type="presOf" srcId="{92F5EECC-C954-42F5-A4AA-69D3ED1A5444}" destId="{31B8B079-183E-40FB-BF84-53BCAB8FA584}" srcOrd="0" destOrd="0" presId="urn:microsoft.com/office/officeart/2005/8/layout/hList1"/>
    <dgm:cxn modelId="{7DE15CEE-4094-4011-945F-A0F0FD44619E}" type="presOf" srcId="{DEA628F4-4EAE-4E1C-BDA5-D20CD51EFC0B}" destId="{B6FBC7DD-9F1E-44DE-BD44-73F3B2399409}" srcOrd="0" destOrd="3" presId="urn:microsoft.com/office/officeart/2005/8/layout/hList1"/>
    <dgm:cxn modelId="{0060C442-E9AB-40B9-9E32-84045A9F4C1C}" type="presOf" srcId="{F71EB279-B360-4636-9705-EF544D839018}" destId="{6D88C018-C249-4E79-BABF-70BA8D4297D0}" srcOrd="0" destOrd="3" presId="urn:microsoft.com/office/officeart/2005/8/layout/hList1"/>
    <dgm:cxn modelId="{3554CF27-AD25-4360-826C-88981111D941}" srcId="{92F5EECC-C954-42F5-A4AA-69D3ED1A5444}" destId="{04F5EB05-3ED8-47D4-B95B-9D4EC3443A64}" srcOrd="2" destOrd="0" parTransId="{C5ADA563-B725-4360-836E-90A55A52B1F1}" sibTransId="{EFCF98FD-A52B-4317-A463-2054E8ACD5AF}"/>
    <dgm:cxn modelId="{1B7BF2D9-FDBC-40EB-BBFB-B3DD9B68F485}" type="presOf" srcId="{04F5EB05-3ED8-47D4-B95B-9D4EC3443A64}" destId="{6D88C018-C249-4E79-BABF-70BA8D4297D0}" srcOrd="0" destOrd="2" presId="urn:microsoft.com/office/officeart/2005/8/layout/hList1"/>
    <dgm:cxn modelId="{89F04C80-396A-4EC4-9249-2EA2106F0171}" srcId="{0822B2C3-A8E8-4384-82C8-8D494B490A99}" destId="{5831330F-42E9-4CB1-A6D8-50B8458B6DA8}" srcOrd="3" destOrd="0" parTransId="{261BBC3D-746F-4B6C-BA8A-55BE2E1C9F92}" sibTransId="{C6AAB63B-3F31-4640-AA91-0C896D9D01A2}"/>
    <dgm:cxn modelId="{6C9A984E-9262-4E36-8578-6268935CB535}" type="presOf" srcId="{5831330F-42E9-4CB1-A6D8-50B8458B6DA8}" destId="{A030245F-688B-442C-80B7-8911D422C623}" srcOrd="0" destOrd="3" presId="urn:microsoft.com/office/officeart/2005/8/layout/hList1"/>
    <dgm:cxn modelId="{12A43B28-5D3A-4E66-8223-4F7958D5B9A3}" type="presOf" srcId="{952B8B62-D20C-4992-98A2-03EAE725B08B}" destId="{A030245F-688B-442C-80B7-8911D422C623}" srcOrd="0" destOrd="1" presId="urn:microsoft.com/office/officeart/2005/8/layout/hList1"/>
    <dgm:cxn modelId="{71D5A4A4-CF4F-49D5-9E1D-8A50512A1584}" type="presOf" srcId="{737C0E87-D269-47B5-A55F-3936821F3F39}" destId="{B6FBC7DD-9F1E-44DE-BD44-73F3B2399409}" srcOrd="0" destOrd="0" presId="urn:microsoft.com/office/officeart/2005/8/layout/hList1"/>
    <dgm:cxn modelId="{FB6EC77D-9D8A-41BB-9250-C27A93C152B0}" type="presOf" srcId="{D7077BD8-F7B1-4F20-A01C-BA1CAEA334E0}" destId="{B6FBC7DD-9F1E-44DE-BD44-73F3B2399409}" srcOrd="0" destOrd="2" presId="urn:microsoft.com/office/officeart/2005/8/layout/hList1"/>
    <dgm:cxn modelId="{DDD9F922-1B08-4779-A417-08CE44C77A4E}" type="presOf" srcId="{C2FC4A20-6B38-4FFD-AA8E-3571C70C1090}" destId="{A030245F-688B-442C-80B7-8911D422C623}" srcOrd="0" destOrd="2" presId="urn:microsoft.com/office/officeart/2005/8/layout/hList1"/>
    <dgm:cxn modelId="{4AF25332-C93A-4FA2-94E2-EB96EEEFF4BD}" type="presParOf" srcId="{B5525286-76D2-406F-B8B2-B843E5B4E515}" destId="{8E644CCC-0F92-49A9-A357-4C98105F0CC6}" srcOrd="0" destOrd="0" presId="urn:microsoft.com/office/officeart/2005/8/layout/hList1"/>
    <dgm:cxn modelId="{EC60C346-BD93-42DB-870F-24E876233641}" type="presParOf" srcId="{8E644CCC-0F92-49A9-A357-4C98105F0CC6}" destId="{D6867B1F-E5EC-47C9-B38D-BCF3935C9E01}" srcOrd="0" destOrd="0" presId="urn:microsoft.com/office/officeart/2005/8/layout/hList1"/>
    <dgm:cxn modelId="{E9BAC497-2B78-4A17-92FE-3EB0BD5F8C38}" type="presParOf" srcId="{8E644CCC-0F92-49A9-A357-4C98105F0CC6}" destId="{B6FBC7DD-9F1E-44DE-BD44-73F3B2399409}" srcOrd="1" destOrd="0" presId="urn:microsoft.com/office/officeart/2005/8/layout/hList1"/>
    <dgm:cxn modelId="{0D543D17-BFEC-4ED9-BD5E-53B081944DC3}" type="presParOf" srcId="{B5525286-76D2-406F-B8B2-B843E5B4E515}" destId="{EC9FFFED-CACD-44B3-862F-37A7FB4C9159}" srcOrd="1" destOrd="0" presId="urn:microsoft.com/office/officeart/2005/8/layout/hList1"/>
    <dgm:cxn modelId="{7F75AD62-F200-45B2-9FE4-FE2E56CA608C}" type="presParOf" srcId="{B5525286-76D2-406F-B8B2-B843E5B4E515}" destId="{C5808D54-8CA8-4438-96D0-2ADF074E6DD7}" srcOrd="2" destOrd="0" presId="urn:microsoft.com/office/officeart/2005/8/layout/hList1"/>
    <dgm:cxn modelId="{77E6E463-4D22-42F3-AB66-C509625CAF3A}" type="presParOf" srcId="{C5808D54-8CA8-4438-96D0-2ADF074E6DD7}" destId="{31B8B079-183E-40FB-BF84-53BCAB8FA584}" srcOrd="0" destOrd="0" presId="urn:microsoft.com/office/officeart/2005/8/layout/hList1"/>
    <dgm:cxn modelId="{AFE0F2FA-921F-4A26-A265-B21CB47CEA7C}" type="presParOf" srcId="{C5808D54-8CA8-4438-96D0-2ADF074E6DD7}" destId="{6D88C018-C249-4E79-BABF-70BA8D4297D0}" srcOrd="1" destOrd="0" presId="urn:microsoft.com/office/officeart/2005/8/layout/hList1"/>
    <dgm:cxn modelId="{8087B645-57D4-4111-B94B-7BD40EBF7F38}" type="presParOf" srcId="{B5525286-76D2-406F-B8B2-B843E5B4E515}" destId="{0B3FCA40-7FC5-46B4-8702-22389F8D1503}" srcOrd="3" destOrd="0" presId="urn:microsoft.com/office/officeart/2005/8/layout/hList1"/>
    <dgm:cxn modelId="{F6EC7489-76ED-4855-AD95-AC61F9090450}" type="presParOf" srcId="{B5525286-76D2-406F-B8B2-B843E5B4E515}" destId="{FA75580D-D212-4186-B5BB-2356DDE2CDF4}" srcOrd="4" destOrd="0" presId="urn:microsoft.com/office/officeart/2005/8/layout/hList1"/>
    <dgm:cxn modelId="{7BF3C147-B7F5-4988-9169-1803FF30DA39}" type="presParOf" srcId="{FA75580D-D212-4186-B5BB-2356DDE2CDF4}" destId="{2DBF481D-F7AC-4500-A059-D61F42AE2BA3}" srcOrd="0" destOrd="0" presId="urn:microsoft.com/office/officeart/2005/8/layout/hList1"/>
    <dgm:cxn modelId="{AA83F75B-6106-4D27-91DC-7D9B005A48E6}" type="presParOf" srcId="{FA75580D-D212-4186-B5BB-2356DDE2CDF4}" destId="{A030245F-688B-442C-80B7-8911D422C62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FE69F4-CBB4-4591-9FC1-A9D6D2B8B92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8CECD3-A74F-4F3A-B020-193FBC961E50}" type="asst">
      <dgm:prSet phldrT="[Текст]" custT="1"/>
      <dgm:spPr/>
      <dgm:t>
        <a:bodyPr lIns="360000"/>
        <a:lstStyle/>
        <a:p>
          <a:pPr algn="l"/>
          <a:r>
            <a:rPr lang="ru-RU" sz="2000" b="1" dirty="0" smtClean="0">
              <a:latin typeface="+mj-lt"/>
            </a:rPr>
            <a:t>1.1. Пояснительная записка</a:t>
          </a:r>
          <a:endParaRPr lang="ru-RU" sz="2000" dirty="0" smtClean="0">
            <a:latin typeface="+mj-lt"/>
          </a:endParaRPr>
        </a:p>
        <a:p>
          <a:pPr algn="l"/>
          <a:r>
            <a:rPr lang="ru-RU" sz="2000" dirty="0" smtClean="0">
              <a:solidFill>
                <a:schemeClr val="bg1"/>
              </a:solidFill>
              <a:effectLst/>
              <a:latin typeface="+mj-lt"/>
              <a:ea typeface="Times New Roman"/>
            </a:rPr>
            <a:t>1.1.1. Цели и задачи реализации Программы</a:t>
          </a:r>
        </a:p>
        <a:p>
          <a:pPr algn="l"/>
          <a:r>
            <a:rPr lang="ru-RU" sz="2000" dirty="0" smtClean="0">
              <a:solidFill>
                <a:schemeClr val="bg1"/>
              </a:solidFill>
              <a:effectLst/>
              <a:latin typeface="+mj-lt"/>
              <a:ea typeface="Times New Roman"/>
            </a:rPr>
            <a:t>1.1.2. Принципы и подходы к формированию Программы</a:t>
          </a:r>
        </a:p>
        <a:p>
          <a:pPr algn="l"/>
          <a:r>
            <a:rPr lang="ru-RU" sz="2000" dirty="0" smtClean="0">
              <a:solidFill>
                <a:schemeClr val="bg1"/>
              </a:solidFill>
              <a:effectLst/>
              <a:latin typeface="+mj-lt"/>
              <a:ea typeface="Times New Roman"/>
            </a:rPr>
            <a:t>1.1.3. Значимые для разработки и реализации Программы характеристики</a:t>
          </a:r>
          <a:endParaRPr lang="ru-RU" sz="2000" dirty="0">
            <a:solidFill>
              <a:schemeClr val="bg1"/>
            </a:solidFill>
            <a:latin typeface="+mj-lt"/>
          </a:endParaRPr>
        </a:p>
      </dgm:t>
    </dgm:pt>
    <dgm:pt modelId="{7F60E4E4-8E50-44B5-B2B3-D68EED173DFB}" type="parTrans" cxnId="{5CC8E412-DFEF-47F9-BC20-0E0D94D698AF}">
      <dgm:prSet/>
      <dgm:spPr/>
      <dgm:t>
        <a:bodyPr/>
        <a:lstStyle/>
        <a:p>
          <a:endParaRPr lang="ru-RU"/>
        </a:p>
      </dgm:t>
    </dgm:pt>
    <dgm:pt modelId="{EB3949C1-696A-4192-94F5-1929BB831CD8}" type="sibTrans" cxnId="{5CC8E412-DFEF-47F9-BC20-0E0D94D698AF}">
      <dgm:prSet/>
      <dgm:spPr/>
      <dgm:t>
        <a:bodyPr/>
        <a:lstStyle/>
        <a:p>
          <a:endParaRPr lang="ru-RU"/>
        </a:p>
      </dgm:t>
    </dgm:pt>
    <dgm:pt modelId="{2A03E7BA-D529-44FA-AC72-C010A8C35657}">
      <dgm:prSet phldrT="[Текст]"/>
      <dgm:spPr/>
      <dgm:t>
        <a:bodyPr/>
        <a:lstStyle/>
        <a:p>
          <a:r>
            <a:rPr lang="ru-RU" b="1" dirty="0" smtClean="0"/>
            <a:t>1. Целевой раздел Программы</a:t>
          </a:r>
          <a:endParaRPr lang="ru-RU" b="1" dirty="0"/>
        </a:p>
      </dgm:t>
    </dgm:pt>
    <dgm:pt modelId="{537D1894-6262-4023-8133-C645446A5146}" type="parTrans" cxnId="{448974C0-5023-483D-837B-3C49D1BA7814}">
      <dgm:prSet/>
      <dgm:spPr/>
      <dgm:t>
        <a:bodyPr/>
        <a:lstStyle/>
        <a:p>
          <a:endParaRPr lang="ru-RU"/>
        </a:p>
      </dgm:t>
    </dgm:pt>
    <dgm:pt modelId="{ABDA63AE-A611-458F-BB98-B27996475C45}" type="sibTrans" cxnId="{448974C0-5023-483D-837B-3C49D1BA7814}">
      <dgm:prSet/>
      <dgm:spPr/>
      <dgm:t>
        <a:bodyPr/>
        <a:lstStyle/>
        <a:p>
          <a:endParaRPr lang="ru-RU"/>
        </a:p>
      </dgm:t>
    </dgm:pt>
    <dgm:pt modelId="{8FE78293-85C1-429D-A914-050228E71296}" type="asst">
      <dgm:prSet custT="1"/>
      <dgm:spPr/>
      <dgm:t>
        <a:bodyPr lIns="360000" tIns="252000" anchor="t"/>
        <a:lstStyle/>
        <a:p>
          <a:pPr algn="l"/>
          <a:r>
            <a:rPr lang="ru-RU" sz="2000" b="1" dirty="0" smtClean="0"/>
            <a:t>1.2. Планируемые результаты освоения Программы</a:t>
          </a:r>
        </a:p>
        <a:p>
          <a:pPr algn="l"/>
          <a:r>
            <a:rPr lang="ru-RU" sz="2000" dirty="0" smtClean="0"/>
            <a:t>1.2.1. Целевые ориентиры в обязательной части и части, формируемой участниками образовательных отношений</a:t>
          </a:r>
          <a:endParaRPr lang="ru-RU" sz="2000" dirty="0"/>
        </a:p>
      </dgm:t>
    </dgm:pt>
    <dgm:pt modelId="{24EA96B3-B62E-4E4D-8E45-FF7B3C59F58C}" type="parTrans" cxnId="{ABE32F47-F321-4735-9AD4-976CD49E8A72}">
      <dgm:prSet/>
      <dgm:spPr/>
      <dgm:t>
        <a:bodyPr/>
        <a:lstStyle/>
        <a:p>
          <a:endParaRPr lang="ru-RU"/>
        </a:p>
      </dgm:t>
    </dgm:pt>
    <dgm:pt modelId="{D9EEFED5-C123-4937-871E-A3C2976C9D29}" type="sibTrans" cxnId="{ABE32F47-F321-4735-9AD4-976CD49E8A72}">
      <dgm:prSet/>
      <dgm:spPr/>
      <dgm:t>
        <a:bodyPr/>
        <a:lstStyle/>
        <a:p>
          <a:endParaRPr lang="ru-RU"/>
        </a:p>
      </dgm:t>
    </dgm:pt>
    <dgm:pt modelId="{90CEE9D1-C58A-4CF6-88E3-427022E58C50}" type="pres">
      <dgm:prSet presAssocID="{94FE69F4-CBB4-4591-9FC1-A9D6D2B8B92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95E80A9-88C0-4B85-9048-4B1565FE1F4A}" type="pres">
      <dgm:prSet presAssocID="{2A03E7BA-D529-44FA-AC72-C010A8C35657}" presName="hierRoot1" presStyleCnt="0">
        <dgm:presLayoutVars>
          <dgm:hierBranch val="init"/>
        </dgm:presLayoutVars>
      </dgm:prSet>
      <dgm:spPr/>
    </dgm:pt>
    <dgm:pt modelId="{9D5F7AFD-21D4-46C5-A0C5-B1B496CE15DA}" type="pres">
      <dgm:prSet presAssocID="{2A03E7BA-D529-44FA-AC72-C010A8C35657}" presName="rootComposite1" presStyleCnt="0"/>
      <dgm:spPr/>
    </dgm:pt>
    <dgm:pt modelId="{EF36176B-54F7-436E-8D6B-67450493A043}" type="pres">
      <dgm:prSet presAssocID="{2A03E7BA-D529-44FA-AC72-C010A8C35657}" presName="rootText1" presStyleLbl="node0" presStyleIdx="0" presStyleCnt="1" custScaleX="207315" custLinFactNeighborX="-240" custLinFactNeighborY="-527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6E6C23-905A-4B05-8962-F838ADE6F6B2}" type="pres">
      <dgm:prSet presAssocID="{2A03E7BA-D529-44FA-AC72-C010A8C3565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CA2271E-C28F-4C11-B07E-DE5E7ED6C722}" type="pres">
      <dgm:prSet presAssocID="{2A03E7BA-D529-44FA-AC72-C010A8C35657}" presName="hierChild2" presStyleCnt="0"/>
      <dgm:spPr/>
    </dgm:pt>
    <dgm:pt modelId="{4C251D19-49E2-4940-A3B3-1C0DAAE111F1}" type="pres">
      <dgm:prSet presAssocID="{2A03E7BA-D529-44FA-AC72-C010A8C35657}" presName="hierChild3" presStyleCnt="0"/>
      <dgm:spPr/>
    </dgm:pt>
    <dgm:pt modelId="{537C01D4-15A8-4CF6-9B35-62169E6CE04B}" type="pres">
      <dgm:prSet presAssocID="{7F60E4E4-8E50-44B5-B2B3-D68EED173DFB}" presName="Name111" presStyleLbl="parChTrans1D2" presStyleIdx="0" presStyleCnt="2"/>
      <dgm:spPr/>
      <dgm:t>
        <a:bodyPr/>
        <a:lstStyle/>
        <a:p>
          <a:endParaRPr lang="ru-RU"/>
        </a:p>
      </dgm:t>
    </dgm:pt>
    <dgm:pt modelId="{A128E5FB-FE12-4BB1-BBE9-02A6A0CF92B6}" type="pres">
      <dgm:prSet presAssocID="{928CECD3-A74F-4F3A-B020-193FBC961E50}" presName="hierRoot3" presStyleCnt="0">
        <dgm:presLayoutVars>
          <dgm:hierBranch val="init"/>
        </dgm:presLayoutVars>
      </dgm:prSet>
      <dgm:spPr/>
    </dgm:pt>
    <dgm:pt modelId="{0A91F604-9EBD-4FDD-B3C5-62AD336C312F}" type="pres">
      <dgm:prSet presAssocID="{928CECD3-A74F-4F3A-B020-193FBC961E50}" presName="rootComposite3" presStyleCnt="0"/>
      <dgm:spPr/>
    </dgm:pt>
    <dgm:pt modelId="{05CA5E74-BED8-4AA5-A873-BD846D7C3748}" type="pres">
      <dgm:prSet presAssocID="{928CECD3-A74F-4F3A-B020-193FBC961E50}" presName="rootText3" presStyleLbl="asst1" presStyleIdx="0" presStyleCnt="2" custScaleX="270686" custScaleY="3966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15A293-B55E-4552-9196-B75A203F1A15}" type="pres">
      <dgm:prSet presAssocID="{928CECD3-A74F-4F3A-B020-193FBC961E50}" presName="rootConnector3" presStyleLbl="asst1" presStyleIdx="0" presStyleCnt="2"/>
      <dgm:spPr/>
      <dgm:t>
        <a:bodyPr/>
        <a:lstStyle/>
        <a:p>
          <a:endParaRPr lang="ru-RU"/>
        </a:p>
      </dgm:t>
    </dgm:pt>
    <dgm:pt modelId="{0D68BF0F-738C-4925-9B60-935F261C5C0A}" type="pres">
      <dgm:prSet presAssocID="{928CECD3-A74F-4F3A-B020-193FBC961E50}" presName="hierChild6" presStyleCnt="0"/>
      <dgm:spPr/>
    </dgm:pt>
    <dgm:pt modelId="{C890E20F-CB7B-4823-8A52-4E1720DD3F04}" type="pres">
      <dgm:prSet presAssocID="{928CECD3-A74F-4F3A-B020-193FBC961E50}" presName="hierChild7" presStyleCnt="0"/>
      <dgm:spPr/>
    </dgm:pt>
    <dgm:pt modelId="{3CD2DB1B-B800-497C-B5DD-F740003EB110}" type="pres">
      <dgm:prSet presAssocID="{24EA96B3-B62E-4E4D-8E45-FF7B3C59F58C}" presName="Name111" presStyleLbl="parChTrans1D2" presStyleIdx="1" presStyleCnt="2"/>
      <dgm:spPr/>
      <dgm:t>
        <a:bodyPr/>
        <a:lstStyle/>
        <a:p>
          <a:endParaRPr lang="ru-RU"/>
        </a:p>
      </dgm:t>
    </dgm:pt>
    <dgm:pt modelId="{B77F196B-F058-462E-BCAC-72E27C9AE89F}" type="pres">
      <dgm:prSet presAssocID="{8FE78293-85C1-429D-A914-050228E71296}" presName="hierRoot3" presStyleCnt="0">
        <dgm:presLayoutVars>
          <dgm:hierBranch val="init"/>
        </dgm:presLayoutVars>
      </dgm:prSet>
      <dgm:spPr/>
    </dgm:pt>
    <dgm:pt modelId="{4F14C25C-C350-4871-8B75-C761CBEEE6C5}" type="pres">
      <dgm:prSet presAssocID="{8FE78293-85C1-429D-A914-050228E71296}" presName="rootComposite3" presStyleCnt="0"/>
      <dgm:spPr/>
    </dgm:pt>
    <dgm:pt modelId="{6F903D85-8CB4-4B87-B6EB-6611B8BF3A29}" type="pres">
      <dgm:prSet presAssocID="{8FE78293-85C1-429D-A914-050228E71296}" presName="rootText3" presStyleLbl="asst1" presStyleIdx="1" presStyleCnt="2" custScaleX="235797" custScaleY="3889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C11426-8DBE-43E1-9811-EC42D6E7F45C}" type="pres">
      <dgm:prSet presAssocID="{8FE78293-85C1-429D-A914-050228E71296}" presName="rootConnector3" presStyleLbl="asst1" presStyleIdx="1" presStyleCnt="2"/>
      <dgm:spPr/>
      <dgm:t>
        <a:bodyPr/>
        <a:lstStyle/>
        <a:p>
          <a:endParaRPr lang="ru-RU"/>
        </a:p>
      </dgm:t>
    </dgm:pt>
    <dgm:pt modelId="{A7A69784-7CFD-4D41-A5C0-F182A78B40F8}" type="pres">
      <dgm:prSet presAssocID="{8FE78293-85C1-429D-A914-050228E71296}" presName="hierChild6" presStyleCnt="0"/>
      <dgm:spPr/>
    </dgm:pt>
    <dgm:pt modelId="{67C787C6-9716-47C7-80C2-94957735B860}" type="pres">
      <dgm:prSet presAssocID="{8FE78293-85C1-429D-A914-050228E71296}" presName="hierChild7" presStyleCnt="0"/>
      <dgm:spPr/>
    </dgm:pt>
  </dgm:ptLst>
  <dgm:cxnLst>
    <dgm:cxn modelId="{1C4C2E38-E215-4BCD-85C8-09E278DD7807}" type="presOf" srcId="{928CECD3-A74F-4F3A-B020-193FBC961E50}" destId="{05CA5E74-BED8-4AA5-A873-BD846D7C3748}" srcOrd="0" destOrd="0" presId="urn:microsoft.com/office/officeart/2005/8/layout/orgChart1"/>
    <dgm:cxn modelId="{4B67E3AC-F1D7-4E30-8979-F375D7262515}" type="presOf" srcId="{2A03E7BA-D529-44FA-AC72-C010A8C35657}" destId="{EF36176B-54F7-436E-8D6B-67450493A043}" srcOrd="0" destOrd="0" presId="urn:microsoft.com/office/officeart/2005/8/layout/orgChart1"/>
    <dgm:cxn modelId="{448974C0-5023-483D-837B-3C49D1BA7814}" srcId="{94FE69F4-CBB4-4591-9FC1-A9D6D2B8B928}" destId="{2A03E7BA-D529-44FA-AC72-C010A8C35657}" srcOrd="0" destOrd="0" parTransId="{537D1894-6262-4023-8133-C645446A5146}" sibTransId="{ABDA63AE-A611-458F-BB98-B27996475C45}"/>
    <dgm:cxn modelId="{83E83BCE-5752-4436-A821-5FB4514008B8}" type="presOf" srcId="{24EA96B3-B62E-4E4D-8E45-FF7B3C59F58C}" destId="{3CD2DB1B-B800-497C-B5DD-F740003EB110}" srcOrd="0" destOrd="0" presId="urn:microsoft.com/office/officeart/2005/8/layout/orgChart1"/>
    <dgm:cxn modelId="{397FFD4F-CBE6-416B-A01A-9CB8FEA2B116}" type="presOf" srcId="{94FE69F4-CBB4-4591-9FC1-A9D6D2B8B928}" destId="{90CEE9D1-C58A-4CF6-88E3-427022E58C50}" srcOrd="0" destOrd="0" presId="urn:microsoft.com/office/officeart/2005/8/layout/orgChart1"/>
    <dgm:cxn modelId="{5CC8E412-DFEF-47F9-BC20-0E0D94D698AF}" srcId="{2A03E7BA-D529-44FA-AC72-C010A8C35657}" destId="{928CECD3-A74F-4F3A-B020-193FBC961E50}" srcOrd="0" destOrd="0" parTransId="{7F60E4E4-8E50-44B5-B2B3-D68EED173DFB}" sibTransId="{EB3949C1-696A-4192-94F5-1929BB831CD8}"/>
    <dgm:cxn modelId="{FFB1D71B-F638-41D5-8776-68DC19A5C962}" type="presOf" srcId="{7F60E4E4-8E50-44B5-B2B3-D68EED173DFB}" destId="{537C01D4-15A8-4CF6-9B35-62169E6CE04B}" srcOrd="0" destOrd="0" presId="urn:microsoft.com/office/officeart/2005/8/layout/orgChart1"/>
    <dgm:cxn modelId="{6EC04310-74DA-46AC-B65E-D2AECAA94807}" type="presOf" srcId="{2A03E7BA-D529-44FA-AC72-C010A8C35657}" destId="{436E6C23-905A-4B05-8962-F838ADE6F6B2}" srcOrd="1" destOrd="0" presId="urn:microsoft.com/office/officeart/2005/8/layout/orgChart1"/>
    <dgm:cxn modelId="{8F9E2288-30B8-4AB9-87A1-20BE9F7C22F9}" type="presOf" srcId="{8FE78293-85C1-429D-A914-050228E71296}" destId="{C7C11426-8DBE-43E1-9811-EC42D6E7F45C}" srcOrd="1" destOrd="0" presId="urn:microsoft.com/office/officeart/2005/8/layout/orgChart1"/>
    <dgm:cxn modelId="{9687850A-FB7D-4FAC-BF49-F4687801603E}" type="presOf" srcId="{928CECD3-A74F-4F3A-B020-193FBC961E50}" destId="{1015A293-B55E-4552-9196-B75A203F1A15}" srcOrd="1" destOrd="0" presId="urn:microsoft.com/office/officeart/2005/8/layout/orgChart1"/>
    <dgm:cxn modelId="{ABE32F47-F321-4735-9AD4-976CD49E8A72}" srcId="{2A03E7BA-D529-44FA-AC72-C010A8C35657}" destId="{8FE78293-85C1-429D-A914-050228E71296}" srcOrd="1" destOrd="0" parTransId="{24EA96B3-B62E-4E4D-8E45-FF7B3C59F58C}" sibTransId="{D9EEFED5-C123-4937-871E-A3C2976C9D29}"/>
    <dgm:cxn modelId="{EE649E30-9F75-40A5-B747-243804DF80A0}" type="presOf" srcId="{8FE78293-85C1-429D-A914-050228E71296}" destId="{6F903D85-8CB4-4B87-B6EB-6611B8BF3A29}" srcOrd="0" destOrd="0" presId="urn:microsoft.com/office/officeart/2005/8/layout/orgChart1"/>
    <dgm:cxn modelId="{CBE24180-3BDE-4846-9B0C-13D2E72342CF}" type="presParOf" srcId="{90CEE9D1-C58A-4CF6-88E3-427022E58C50}" destId="{395E80A9-88C0-4B85-9048-4B1565FE1F4A}" srcOrd="0" destOrd="0" presId="urn:microsoft.com/office/officeart/2005/8/layout/orgChart1"/>
    <dgm:cxn modelId="{21799741-2193-4D08-B37F-0F141DAE0AB7}" type="presParOf" srcId="{395E80A9-88C0-4B85-9048-4B1565FE1F4A}" destId="{9D5F7AFD-21D4-46C5-A0C5-B1B496CE15DA}" srcOrd="0" destOrd="0" presId="urn:microsoft.com/office/officeart/2005/8/layout/orgChart1"/>
    <dgm:cxn modelId="{882DA28C-D09B-4EFF-B04E-835189C97924}" type="presParOf" srcId="{9D5F7AFD-21D4-46C5-A0C5-B1B496CE15DA}" destId="{EF36176B-54F7-436E-8D6B-67450493A043}" srcOrd="0" destOrd="0" presId="urn:microsoft.com/office/officeart/2005/8/layout/orgChart1"/>
    <dgm:cxn modelId="{707E4147-F6EF-4338-99A7-852532C6C1CE}" type="presParOf" srcId="{9D5F7AFD-21D4-46C5-A0C5-B1B496CE15DA}" destId="{436E6C23-905A-4B05-8962-F838ADE6F6B2}" srcOrd="1" destOrd="0" presId="urn:microsoft.com/office/officeart/2005/8/layout/orgChart1"/>
    <dgm:cxn modelId="{25DB68F7-C101-43A7-A009-101281E72555}" type="presParOf" srcId="{395E80A9-88C0-4B85-9048-4B1565FE1F4A}" destId="{FCA2271E-C28F-4C11-B07E-DE5E7ED6C722}" srcOrd="1" destOrd="0" presId="urn:microsoft.com/office/officeart/2005/8/layout/orgChart1"/>
    <dgm:cxn modelId="{94A60A0A-BDBD-4A73-9E2C-82D4CC386328}" type="presParOf" srcId="{395E80A9-88C0-4B85-9048-4B1565FE1F4A}" destId="{4C251D19-49E2-4940-A3B3-1C0DAAE111F1}" srcOrd="2" destOrd="0" presId="urn:microsoft.com/office/officeart/2005/8/layout/orgChart1"/>
    <dgm:cxn modelId="{F4F1C5B7-8432-4E0A-8821-4E86806D2C88}" type="presParOf" srcId="{4C251D19-49E2-4940-A3B3-1C0DAAE111F1}" destId="{537C01D4-15A8-4CF6-9B35-62169E6CE04B}" srcOrd="0" destOrd="0" presId="urn:microsoft.com/office/officeart/2005/8/layout/orgChart1"/>
    <dgm:cxn modelId="{850B8CAE-98D1-4A58-B1A0-99840765ED9D}" type="presParOf" srcId="{4C251D19-49E2-4940-A3B3-1C0DAAE111F1}" destId="{A128E5FB-FE12-4BB1-BBE9-02A6A0CF92B6}" srcOrd="1" destOrd="0" presId="urn:microsoft.com/office/officeart/2005/8/layout/orgChart1"/>
    <dgm:cxn modelId="{8F30BA44-8E99-4BD0-90D5-D7691A6F9B9E}" type="presParOf" srcId="{A128E5FB-FE12-4BB1-BBE9-02A6A0CF92B6}" destId="{0A91F604-9EBD-4FDD-B3C5-62AD336C312F}" srcOrd="0" destOrd="0" presId="urn:microsoft.com/office/officeart/2005/8/layout/orgChart1"/>
    <dgm:cxn modelId="{52A80E33-1130-48B9-BF0F-90A676520955}" type="presParOf" srcId="{0A91F604-9EBD-4FDD-B3C5-62AD336C312F}" destId="{05CA5E74-BED8-4AA5-A873-BD846D7C3748}" srcOrd="0" destOrd="0" presId="urn:microsoft.com/office/officeart/2005/8/layout/orgChart1"/>
    <dgm:cxn modelId="{BB4BEE6C-D1E9-432A-9FB9-A712FF374757}" type="presParOf" srcId="{0A91F604-9EBD-4FDD-B3C5-62AD336C312F}" destId="{1015A293-B55E-4552-9196-B75A203F1A15}" srcOrd="1" destOrd="0" presId="urn:microsoft.com/office/officeart/2005/8/layout/orgChart1"/>
    <dgm:cxn modelId="{182F7DC0-24B3-4A7C-B7D1-CA8EAC04F500}" type="presParOf" srcId="{A128E5FB-FE12-4BB1-BBE9-02A6A0CF92B6}" destId="{0D68BF0F-738C-4925-9B60-935F261C5C0A}" srcOrd="1" destOrd="0" presId="urn:microsoft.com/office/officeart/2005/8/layout/orgChart1"/>
    <dgm:cxn modelId="{DB5F89CC-0049-47F7-A33D-6EFDF5DDB8CA}" type="presParOf" srcId="{A128E5FB-FE12-4BB1-BBE9-02A6A0CF92B6}" destId="{C890E20F-CB7B-4823-8A52-4E1720DD3F04}" srcOrd="2" destOrd="0" presId="urn:microsoft.com/office/officeart/2005/8/layout/orgChart1"/>
    <dgm:cxn modelId="{9E5DCC99-5A7B-4E5A-872F-BDDDE8A4AA95}" type="presParOf" srcId="{4C251D19-49E2-4940-A3B3-1C0DAAE111F1}" destId="{3CD2DB1B-B800-497C-B5DD-F740003EB110}" srcOrd="2" destOrd="0" presId="urn:microsoft.com/office/officeart/2005/8/layout/orgChart1"/>
    <dgm:cxn modelId="{4D317F33-75A6-4160-900C-63301A0560BB}" type="presParOf" srcId="{4C251D19-49E2-4940-A3B3-1C0DAAE111F1}" destId="{B77F196B-F058-462E-BCAC-72E27C9AE89F}" srcOrd="3" destOrd="0" presId="urn:microsoft.com/office/officeart/2005/8/layout/orgChart1"/>
    <dgm:cxn modelId="{DDA30E75-A72E-46FB-8640-D5CBEBFA52F5}" type="presParOf" srcId="{B77F196B-F058-462E-BCAC-72E27C9AE89F}" destId="{4F14C25C-C350-4871-8B75-C761CBEEE6C5}" srcOrd="0" destOrd="0" presId="urn:microsoft.com/office/officeart/2005/8/layout/orgChart1"/>
    <dgm:cxn modelId="{B4E69CAD-6C6C-4F92-8A24-C84D7DFFCE4B}" type="presParOf" srcId="{4F14C25C-C350-4871-8B75-C761CBEEE6C5}" destId="{6F903D85-8CB4-4B87-B6EB-6611B8BF3A29}" srcOrd="0" destOrd="0" presId="urn:microsoft.com/office/officeart/2005/8/layout/orgChart1"/>
    <dgm:cxn modelId="{8C6A76D0-31FC-4FAA-A5A9-AC212D7F7E04}" type="presParOf" srcId="{4F14C25C-C350-4871-8B75-C761CBEEE6C5}" destId="{C7C11426-8DBE-43E1-9811-EC42D6E7F45C}" srcOrd="1" destOrd="0" presId="urn:microsoft.com/office/officeart/2005/8/layout/orgChart1"/>
    <dgm:cxn modelId="{80F24959-C353-4F66-96FE-5538AE6C3CA4}" type="presParOf" srcId="{B77F196B-F058-462E-BCAC-72E27C9AE89F}" destId="{A7A69784-7CFD-4D41-A5C0-F182A78B40F8}" srcOrd="1" destOrd="0" presId="urn:microsoft.com/office/officeart/2005/8/layout/orgChart1"/>
    <dgm:cxn modelId="{DFDE2264-B307-4EEB-B826-8236BA225FD5}" type="presParOf" srcId="{B77F196B-F058-462E-BCAC-72E27C9AE89F}" destId="{67C787C6-9716-47C7-80C2-94957735B86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54BE5C-584A-4D73-8C5B-72229FC1CD06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0A4981-DAEC-4A86-AB72-081587696BF7}">
      <dgm:prSet phldrT="[Текст]" custT="1"/>
      <dgm:spPr/>
      <dgm:t>
        <a:bodyPr/>
        <a:lstStyle/>
        <a:p>
          <a:r>
            <a:rPr lang="ru-RU" sz="1600" dirty="0" smtClean="0"/>
            <a:t>2.2. Вариативные формы, способы, методы и средства реализации Программы с учетом возрастных и индивидуальных особенностей воспитанников, включая способы и направления поддержки детской инициативы</a:t>
          </a:r>
          <a:endParaRPr lang="ru-RU" sz="1600" dirty="0"/>
        </a:p>
      </dgm:t>
    </dgm:pt>
    <dgm:pt modelId="{5E5938D7-C124-4C49-91A7-794EA1C82DC4}" type="parTrans" cxnId="{230AC404-5327-4AD2-8FE6-DA0B7CC3BC8D}">
      <dgm:prSet/>
      <dgm:spPr/>
      <dgm:t>
        <a:bodyPr/>
        <a:lstStyle/>
        <a:p>
          <a:endParaRPr lang="ru-RU"/>
        </a:p>
      </dgm:t>
    </dgm:pt>
    <dgm:pt modelId="{42BF33AC-7DD4-478F-AAB2-5F9753782733}" type="sibTrans" cxnId="{230AC404-5327-4AD2-8FE6-DA0B7CC3BC8D}">
      <dgm:prSet/>
      <dgm:spPr/>
      <dgm:t>
        <a:bodyPr/>
        <a:lstStyle/>
        <a:p>
          <a:endParaRPr lang="ru-RU"/>
        </a:p>
      </dgm:t>
    </dgm:pt>
    <dgm:pt modelId="{D5660FE7-B724-4028-A761-7D064EF7D5D8}">
      <dgm:prSet custT="1"/>
      <dgm:spPr/>
      <dgm:t>
        <a:bodyPr/>
        <a:lstStyle/>
        <a:p>
          <a:r>
            <a:rPr lang="ru-RU" sz="2400" b="1" dirty="0" smtClean="0"/>
            <a:t>2. Содержательный раздел Программы</a:t>
          </a:r>
          <a:endParaRPr lang="ru-RU" sz="2400" b="1" dirty="0"/>
        </a:p>
      </dgm:t>
    </dgm:pt>
    <dgm:pt modelId="{5BEE342E-EA89-4673-B01B-373622CD0E45}" type="parTrans" cxnId="{A59A49C1-086B-4D83-8538-960C4539D39E}">
      <dgm:prSet/>
      <dgm:spPr/>
      <dgm:t>
        <a:bodyPr/>
        <a:lstStyle/>
        <a:p>
          <a:endParaRPr lang="ru-RU"/>
        </a:p>
      </dgm:t>
    </dgm:pt>
    <dgm:pt modelId="{431EBECC-9694-44E8-9CD0-976F2E003C1E}" type="sibTrans" cxnId="{A59A49C1-086B-4D83-8538-960C4539D39E}">
      <dgm:prSet/>
      <dgm:spPr/>
      <dgm:t>
        <a:bodyPr/>
        <a:lstStyle/>
        <a:p>
          <a:endParaRPr lang="ru-RU"/>
        </a:p>
      </dgm:t>
    </dgm:pt>
    <dgm:pt modelId="{4D05E01D-949C-4EB0-8EC3-FD38BE222B95}">
      <dgm:prSet custT="1"/>
      <dgm:spPr/>
      <dgm:t>
        <a:bodyPr/>
        <a:lstStyle/>
        <a:p>
          <a:r>
            <a:rPr lang="ru-RU" sz="1600" dirty="0" smtClean="0"/>
            <a:t>2.1. Образовательная деятельность в соответствии с направлениями развития ребенка </a:t>
          </a:r>
        </a:p>
        <a:p>
          <a:r>
            <a:rPr lang="ru-RU" sz="1600" dirty="0" smtClean="0"/>
            <a:t>(в пяти образовательных областях)</a:t>
          </a:r>
          <a:endParaRPr lang="ru-RU" sz="1600" dirty="0"/>
        </a:p>
      </dgm:t>
    </dgm:pt>
    <dgm:pt modelId="{341AECC7-99BE-4CEF-B4B3-98DE4F0C986D}" type="parTrans" cxnId="{9504D057-524A-433D-9FE4-B2CC76CAE13D}">
      <dgm:prSet/>
      <dgm:spPr/>
      <dgm:t>
        <a:bodyPr/>
        <a:lstStyle/>
        <a:p>
          <a:endParaRPr lang="ru-RU"/>
        </a:p>
      </dgm:t>
    </dgm:pt>
    <dgm:pt modelId="{A19B6343-4B04-4E81-9F2F-E9E61B2F6DC3}" type="sibTrans" cxnId="{9504D057-524A-433D-9FE4-B2CC76CAE13D}">
      <dgm:prSet/>
      <dgm:spPr/>
      <dgm:t>
        <a:bodyPr/>
        <a:lstStyle/>
        <a:p>
          <a:endParaRPr lang="ru-RU"/>
        </a:p>
      </dgm:t>
    </dgm:pt>
    <dgm:pt modelId="{01D812E4-374B-4E19-BCCF-E6A80B52B9A1}">
      <dgm:prSet custT="1"/>
      <dgm:spPr/>
      <dgm:t>
        <a:bodyPr/>
        <a:lstStyle/>
        <a:p>
          <a:r>
            <a:rPr lang="ru-RU" sz="1600" dirty="0" smtClean="0"/>
            <a:t>2.3. Образовательная деятельность по профессиональной коррекции нарушений развития детей (если планируется коррекционная работа и/или инклюзивное образование для детей с ОВЗ)</a:t>
          </a:r>
          <a:endParaRPr lang="ru-RU" sz="1600" dirty="0"/>
        </a:p>
      </dgm:t>
    </dgm:pt>
    <dgm:pt modelId="{2FE4E461-11F5-486A-87BC-93B7B8081AB5}" type="parTrans" cxnId="{2E4B0942-FA80-49E9-A3AE-4931E36BFA54}">
      <dgm:prSet/>
      <dgm:spPr/>
      <dgm:t>
        <a:bodyPr/>
        <a:lstStyle/>
        <a:p>
          <a:endParaRPr lang="ru-RU"/>
        </a:p>
      </dgm:t>
    </dgm:pt>
    <dgm:pt modelId="{8CC04007-1999-4408-A4FF-CF68AAC98354}" type="sibTrans" cxnId="{2E4B0942-FA80-49E9-A3AE-4931E36BFA54}">
      <dgm:prSet/>
      <dgm:spPr/>
      <dgm:t>
        <a:bodyPr/>
        <a:lstStyle/>
        <a:p>
          <a:endParaRPr lang="ru-RU"/>
        </a:p>
      </dgm:t>
    </dgm:pt>
    <dgm:pt modelId="{DD2BCB2C-F129-42DA-A4EB-109A8B52F057}">
      <dgm:prSet/>
      <dgm:spPr/>
      <dgm:t>
        <a:bodyPr/>
        <a:lstStyle/>
        <a:p>
          <a:pPr algn="l"/>
          <a:r>
            <a:rPr lang="ru-RU" dirty="0" smtClean="0">
              <a:solidFill>
                <a:schemeClr val="bg1"/>
              </a:solidFill>
              <a:effectLst/>
              <a:latin typeface="Times New Roman"/>
              <a:ea typeface="Times New Roman"/>
            </a:rPr>
            <a:t>2.4. Особенности взаимодействия педагогического коллектива с семьями воспитанников</a:t>
          </a:r>
          <a:endParaRPr lang="ru-RU" dirty="0">
            <a:solidFill>
              <a:schemeClr val="bg1"/>
            </a:solidFill>
          </a:endParaRPr>
        </a:p>
      </dgm:t>
    </dgm:pt>
    <dgm:pt modelId="{EB80141F-2926-4DD7-BA37-EDFD29C4EEA2}" type="parTrans" cxnId="{7A6532EC-7817-4B80-81A4-943DFBB15FD4}">
      <dgm:prSet/>
      <dgm:spPr/>
      <dgm:t>
        <a:bodyPr/>
        <a:lstStyle/>
        <a:p>
          <a:endParaRPr lang="ru-RU"/>
        </a:p>
      </dgm:t>
    </dgm:pt>
    <dgm:pt modelId="{3FDE11D8-C01C-4563-A387-CCAF60733699}" type="sibTrans" cxnId="{7A6532EC-7817-4B80-81A4-943DFBB15FD4}">
      <dgm:prSet/>
      <dgm:spPr/>
      <dgm:t>
        <a:bodyPr/>
        <a:lstStyle/>
        <a:p>
          <a:endParaRPr lang="ru-RU"/>
        </a:p>
      </dgm:t>
    </dgm:pt>
    <dgm:pt modelId="{B7055370-1334-41E6-A1A7-9F9EA1F01E95}" type="pres">
      <dgm:prSet presAssocID="{4554BE5C-584A-4D73-8C5B-72229FC1CD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603625-EEC2-4124-AB54-E713108255E5}" type="pres">
      <dgm:prSet presAssocID="{DD2BCB2C-F129-42DA-A4EB-109A8B52F057}" presName="boxAndChildren" presStyleCnt="0"/>
      <dgm:spPr/>
    </dgm:pt>
    <dgm:pt modelId="{EC608D32-B09F-4F53-8C9C-6C1B78A463EE}" type="pres">
      <dgm:prSet presAssocID="{DD2BCB2C-F129-42DA-A4EB-109A8B52F057}" presName="parentTextBox" presStyleLbl="node1" presStyleIdx="0" presStyleCnt="5"/>
      <dgm:spPr/>
      <dgm:t>
        <a:bodyPr/>
        <a:lstStyle/>
        <a:p>
          <a:endParaRPr lang="ru-RU"/>
        </a:p>
      </dgm:t>
    </dgm:pt>
    <dgm:pt modelId="{E36FF325-07B0-40C9-959E-A97973698C5E}" type="pres">
      <dgm:prSet presAssocID="{8CC04007-1999-4408-A4FF-CF68AAC98354}" presName="sp" presStyleCnt="0"/>
      <dgm:spPr/>
    </dgm:pt>
    <dgm:pt modelId="{2AE4A3E4-8C2E-4EAA-8943-1860DE098094}" type="pres">
      <dgm:prSet presAssocID="{01D812E4-374B-4E19-BCCF-E6A80B52B9A1}" presName="arrowAndChildren" presStyleCnt="0"/>
      <dgm:spPr/>
    </dgm:pt>
    <dgm:pt modelId="{058ECD40-AAAD-43C7-B301-5AF301F609D9}" type="pres">
      <dgm:prSet presAssocID="{01D812E4-374B-4E19-BCCF-E6A80B52B9A1}" presName="parentTextArrow" presStyleLbl="node1" presStyleIdx="1" presStyleCnt="5" custScaleY="153063"/>
      <dgm:spPr/>
      <dgm:t>
        <a:bodyPr/>
        <a:lstStyle/>
        <a:p>
          <a:endParaRPr lang="ru-RU"/>
        </a:p>
      </dgm:t>
    </dgm:pt>
    <dgm:pt modelId="{060D93E3-7510-4544-8FCB-ABECCD307074}" type="pres">
      <dgm:prSet presAssocID="{42BF33AC-7DD4-478F-AAB2-5F9753782733}" presName="sp" presStyleCnt="0"/>
      <dgm:spPr/>
    </dgm:pt>
    <dgm:pt modelId="{EA5E1C3D-14EC-4B1B-B7BB-6095F9E73665}" type="pres">
      <dgm:prSet presAssocID="{760A4981-DAEC-4A86-AB72-081587696BF7}" presName="arrowAndChildren" presStyleCnt="0"/>
      <dgm:spPr/>
    </dgm:pt>
    <dgm:pt modelId="{E3E73928-96C3-43A2-BB4A-042564A35B09}" type="pres">
      <dgm:prSet presAssocID="{760A4981-DAEC-4A86-AB72-081587696BF7}" presName="parentTextArrow" presStyleLbl="node1" presStyleIdx="2" presStyleCnt="5" custScaleY="148026"/>
      <dgm:spPr/>
      <dgm:t>
        <a:bodyPr/>
        <a:lstStyle/>
        <a:p>
          <a:endParaRPr lang="ru-RU"/>
        </a:p>
      </dgm:t>
    </dgm:pt>
    <dgm:pt modelId="{7AF199DF-5B1E-4D7F-BDFE-85EE83B8477E}" type="pres">
      <dgm:prSet presAssocID="{A19B6343-4B04-4E81-9F2F-E9E61B2F6DC3}" presName="sp" presStyleCnt="0"/>
      <dgm:spPr/>
    </dgm:pt>
    <dgm:pt modelId="{8A2E5B74-24D3-4073-A95F-162CD6973412}" type="pres">
      <dgm:prSet presAssocID="{4D05E01D-949C-4EB0-8EC3-FD38BE222B95}" presName="arrowAndChildren" presStyleCnt="0"/>
      <dgm:spPr/>
    </dgm:pt>
    <dgm:pt modelId="{05B12A57-D5E2-40FB-94BB-70CADEAA8F98}" type="pres">
      <dgm:prSet presAssocID="{4D05E01D-949C-4EB0-8EC3-FD38BE222B95}" presName="parentTextArrow" presStyleLbl="node1" presStyleIdx="3" presStyleCnt="5" custScaleY="112332"/>
      <dgm:spPr/>
      <dgm:t>
        <a:bodyPr/>
        <a:lstStyle/>
        <a:p>
          <a:endParaRPr lang="ru-RU"/>
        </a:p>
      </dgm:t>
    </dgm:pt>
    <dgm:pt modelId="{17C42DFD-BFE2-4F4C-8821-A6D137E12742}" type="pres">
      <dgm:prSet presAssocID="{431EBECC-9694-44E8-9CD0-976F2E003C1E}" presName="sp" presStyleCnt="0"/>
      <dgm:spPr/>
    </dgm:pt>
    <dgm:pt modelId="{7B2C3CB5-24CD-4350-9594-63DC1100B0A2}" type="pres">
      <dgm:prSet presAssocID="{D5660FE7-B724-4028-A761-7D064EF7D5D8}" presName="arrowAndChildren" presStyleCnt="0"/>
      <dgm:spPr/>
    </dgm:pt>
    <dgm:pt modelId="{88A9C160-B796-4351-B046-7DEDFC7A34F5}" type="pres">
      <dgm:prSet presAssocID="{D5660FE7-B724-4028-A761-7D064EF7D5D8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9504D057-524A-433D-9FE4-B2CC76CAE13D}" srcId="{4554BE5C-584A-4D73-8C5B-72229FC1CD06}" destId="{4D05E01D-949C-4EB0-8EC3-FD38BE222B95}" srcOrd="1" destOrd="0" parTransId="{341AECC7-99BE-4CEF-B4B3-98DE4F0C986D}" sibTransId="{A19B6343-4B04-4E81-9F2F-E9E61B2F6DC3}"/>
    <dgm:cxn modelId="{D9720FEB-CA98-42B6-8C93-E7B25F1707CB}" type="presOf" srcId="{760A4981-DAEC-4A86-AB72-081587696BF7}" destId="{E3E73928-96C3-43A2-BB4A-042564A35B09}" srcOrd="0" destOrd="0" presId="urn:microsoft.com/office/officeart/2005/8/layout/process4"/>
    <dgm:cxn modelId="{3EC162BE-3735-43F2-9FCC-3B3496A60CD2}" type="presOf" srcId="{4554BE5C-584A-4D73-8C5B-72229FC1CD06}" destId="{B7055370-1334-41E6-A1A7-9F9EA1F01E95}" srcOrd="0" destOrd="0" presId="urn:microsoft.com/office/officeart/2005/8/layout/process4"/>
    <dgm:cxn modelId="{BB2EB3B6-C306-4654-A69D-7E2736D7B557}" type="presOf" srcId="{01D812E4-374B-4E19-BCCF-E6A80B52B9A1}" destId="{058ECD40-AAAD-43C7-B301-5AF301F609D9}" srcOrd="0" destOrd="0" presId="urn:microsoft.com/office/officeart/2005/8/layout/process4"/>
    <dgm:cxn modelId="{230AC404-5327-4AD2-8FE6-DA0B7CC3BC8D}" srcId="{4554BE5C-584A-4D73-8C5B-72229FC1CD06}" destId="{760A4981-DAEC-4A86-AB72-081587696BF7}" srcOrd="2" destOrd="0" parTransId="{5E5938D7-C124-4C49-91A7-794EA1C82DC4}" sibTransId="{42BF33AC-7DD4-478F-AAB2-5F9753782733}"/>
    <dgm:cxn modelId="{2E4B0942-FA80-49E9-A3AE-4931E36BFA54}" srcId="{4554BE5C-584A-4D73-8C5B-72229FC1CD06}" destId="{01D812E4-374B-4E19-BCCF-E6A80B52B9A1}" srcOrd="3" destOrd="0" parTransId="{2FE4E461-11F5-486A-87BC-93B7B8081AB5}" sibTransId="{8CC04007-1999-4408-A4FF-CF68AAC98354}"/>
    <dgm:cxn modelId="{F57FB01C-89C6-4CFA-9EBA-398B91CCC22B}" type="presOf" srcId="{D5660FE7-B724-4028-A761-7D064EF7D5D8}" destId="{88A9C160-B796-4351-B046-7DEDFC7A34F5}" srcOrd="0" destOrd="0" presId="urn:microsoft.com/office/officeart/2005/8/layout/process4"/>
    <dgm:cxn modelId="{A59A49C1-086B-4D83-8538-960C4539D39E}" srcId="{4554BE5C-584A-4D73-8C5B-72229FC1CD06}" destId="{D5660FE7-B724-4028-A761-7D064EF7D5D8}" srcOrd="0" destOrd="0" parTransId="{5BEE342E-EA89-4673-B01B-373622CD0E45}" sibTransId="{431EBECC-9694-44E8-9CD0-976F2E003C1E}"/>
    <dgm:cxn modelId="{7A6532EC-7817-4B80-81A4-943DFBB15FD4}" srcId="{4554BE5C-584A-4D73-8C5B-72229FC1CD06}" destId="{DD2BCB2C-F129-42DA-A4EB-109A8B52F057}" srcOrd="4" destOrd="0" parTransId="{EB80141F-2926-4DD7-BA37-EDFD29C4EEA2}" sibTransId="{3FDE11D8-C01C-4563-A387-CCAF60733699}"/>
    <dgm:cxn modelId="{A615E7F1-D317-4DA4-A7E5-B23682015222}" type="presOf" srcId="{4D05E01D-949C-4EB0-8EC3-FD38BE222B95}" destId="{05B12A57-D5E2-40FB-94BB-70CADEAA8F98}" srcOrd="0" destOrd="0" presId="urn:microsoft.com/office/officeart/2005/8/layout/process4"/>
    <dgm:cxn modelId="{71EF6008-5236-41BA-848F-9D7582D5F113}" type="presOf" srcId="{DD2BCB2C-F129-42DA-A4EB-109A8B52F057}" destId="{EC608D32-B09F-4F53-8C9C-6C1B78A463EE}" srcOrd="0" destOrd="0" presId="urn:microsoft.com/office/officeart/2005/8/layout/process4"/>
    <dgm:cxn modelId="{DC7EAC42-AC5A-4BB3-8E28-3448E97AFA9E}" type="presParOf" srcId="{B7055370-1334-41E6-A1A7-9F9EA1F01E95}" destId="{D2603625-EEC2-4124-AB54-E713108255E5}" srcOrd="0" destOrd="0" presId="urn:microsoft.com/office/officeart/2005/8/layout/process4"/>
    <dgm:cxn modelId="{9A31622B-CB8F-4402-B9F0-D1F5E40C0A67}" type="presParOf" srcId="{D2603625-EEC2-4124-AB54-E713108255E5}" destId="{EC608D32-B09F-4F53-8C9C-6C1B78A463EE}" srcOrd="0" destOrd="0" presId="urn:microsoft.com/office/officeart/2005/8/layout/process4"/>
    <dgm:cxn modelId="{14F5DA68-AB75-454B-98C7-3D0552EBEF64}" type="presParOf" srcId="{B7055370-1334-41E6-A1A7-9F9EA1F01E95}" destId="{E36FF325-07B0-40C9-959E-A97973698C5E}" srcOrd="1" destOrd="0" presId="urn:microsoft.com/office/officeart/2005/8/layout/process4"/>
    <dgm:cxn modelId="{9E4B9177-6A1D-438C-83ED-5B952B8C4DD7}" type="presParOf" srcId="{B7055370-1334-41E6-A1A7-9F9EA1F01E95}" destId="{2AE4A3E4-8C2E-4EAA-8943-1860DE098094}" srcOrd="2" destOrd="0" presId="urn:microsoft.com/office/officeart/2005/8/layout/process4"/>
    <dgm:cxn modelId="{80008C59-F231-4EE9-A8FB-22EEE722B823}" type="presParOf" srcId="{2AE4A3E4-8C2E-4EAA-8943-1860DE098094}" destId="{058ECD40-AAAD-43C7-B301-5AF301F609D9}" srcOrd="0" destOrd="0" presId="urn:microsoft.com/office/officeart/2005/8/layout/process4"/>
    <dgm:cxn modelId="{19DA6D95-44BB-4E05-815A-B4337A48F7A1}" type="presParOf" srcId="{B7055370-1334-41E6-A1A7-9F9EA1F01E95}" destId="{060D93E3-7510-4544-8FCB-ABECCD307074}" srcOrd="3" destOrd="0" presId="urn:microsoft.com/office/officeart/2005/8/layout/process4"/>
    <dgm:cxn modelId="{A6C75DC2-2821-4789-8AE9-BE51F271EFF0}" type="presParOf" srcId="{B7055370-1334-41E6-A1A7-9F9EA1F01E95}" destId="{EA5E1C3D-14EC-4B1B-B7BB-6095F9E73665}" srcOrd="4" destOrd="0" presId="urn:microsoft.com/office/officeart/2005/8/layout/process4"/>
    <dgm:cxn modelId="{800D98CE-6DEB-4366-9BC7-AE78DD6724D4}" type="presParOf" srcId="{EA5E1C3D-14EC-4B1B-B7BB-6095F9E73665}" destId="{E3E73928-96C3-43A2-BB4A-042564A35B09}" srcOrd="0" destOrd="0" presId="urn:microsoft.com/office/officeart/2005/8/layout/process4"/>
    <dgm:cxn modelId="{7AE75F24-193E-46A3-9098-595D4B2D7072}" type="presParOf" srcId="{B7055370-1334-41E6-A1A7-9F9EA1F01E95}" destId="{7AF199DF-5B1E-4D7F-BDFE-85EE83B8477E}" srcOrd="5" destOrd="0" presId="urn:microsoft.com/office/officeart/2005/8/layout/process4"/>
    <dgm:cxn modelId="{B7FCB388-1FCE-4C39-83C8-028972D77E2B}" type="presParOf" srcId="{B7055370-1334-41E6-A1A7-9F9EA1F01E95}" destId="{8A2E5B74-24D3-4073-A95F-162CD6973412}" srcOrd="6" destOrd="0" presId="urn:microsoft.com/office/officeart/2005/8/layout/process4"/>
    <dgm:cxn modelId="{7D60D229-AA1A-499E-9723-35A14B623227}" type="presParOf" srcId="{8A2E5B74-24D3-4073-A95F-162CD6973412}" destId="{05B12A57-D5E2-40FB-94BB-70CADEAA8F98}" srcOrd="0" destOrd="0" presId="urn:microsoft.com/office/officeart/2005/8/layout/process4"/>
    <dgm:cxn modelId="{66889606-77D2-4021-AD2B-E5761A55B4B7}" type="presParOf" srcId="{B7055370-1334-41E6-A1A7-9F9EA1F01E95}" destId="{17C42DFD-BFE2-4F4C-8821-A6D137E12742}" srcOrd="7" destOrd="0" presId="urn:microsoft.com/office/officeart/2005/8/layout/process4"/>
    <dgm:cxn modelId="{346DA5A8-A605-4F4A-A75E-C4CF58A8FF71}" type="presParOf" srcId="{B7055370-1334-41E6-A1A7-9F9EA1F01E95}" destId="{7B2C3CB5-24CD-4350-9594-63DC1100B0A2}" srcOrd="8" destOrd="0" presId="urn:microsoft.com/office/officeart/2005/8/layout/process4"/>
    <dgm:cxn modelId="{3B595E7F-ECD9-47C6-ACF8-EF7ACC80E1BC}" type="presParOf" srcId="{7B2C3CB5-24CD-4350-9594-63DC1100B0A2}" destId="{88A9C160-B796-4351-B046-7DEDFC7A34F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302740-5601-4834-9BDF-CEF8D473021C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739FDA-63C1-475C-9638-C74569610B02}">
      <dgm:prSet phldrT="[Текст]" custT="1"/>
      <dgm:spPr/>
      <dgm:t>
        <a:bodyPr/>
        <a:lstStyle/>
        <a:p>
          <a:r>
            <a:rPr lang="ru-RU" sz="1800" b="1" dirty="0" smtClean="0"/>
            <a:t>3. Организационный раздел Программы</a:t>
          </a:r>
          <a:endParaRPr lang="ru-RU" sz="1800" b="1" dirty="0"/>
        </a:p>
      </dgm:t>
    </dgm:pt>
    <dgm:pt modelId="{1B201A69-62E7-445D-8093-8CC5972FAF30}" type="parTrans" cxnId="{2CB3F83B-3CCD-4F84-B781-E7E9C13CD1DA}">
      <dgm:prSet/>
      <dgm:spPr/>
      <dgm:t>
        <a:bodyPr/>
        <a:lstStyle/>
        <a:p>
          <a:endParaRPr lang="ru-RU"/>
        </a:p>
      </dgm:t>
    </dgm:pt>
    <dgm:pt modelId="{4977A4E0-D319-4A86-881D-6B89253E5640}" type="sibTrans" cxnId="{2CB3F83B-3CCD-4F84-B781-E7E9C13CD1DA}">
      <dgm:prSet/>
      <dgm:spPr/>
      <dgm:t>
        <a:bodyPr/>
        <a:lstStyle/>
        <a:p>
          <a:endParaRPr lang="ru-RU"/>
        </a:p>
      </dgm:t>
    </dgm:pt>
    <dgm:pt modelId="{0A899A94-DB52-4F17-89E8-323CE878C8B6}">
      <dgm:prSet phldrT="[Текст]" custT="1"/>
      <dgm:spPr/>
      <dgm:t>
        <a:bodyPr/>
        <a:lstStyle/>
        <a:p>
          <a:r>
            <a:rPr lang="ru-RU" sz="1800" b="1" dirty="0" smtClean="0"/>
            <a:t>3.2. Обеспеченность методическими материалами и средствами обучения и воспитания</a:t>
          </a:r>
          <a:endParaRPr lang="ru-RU" sz="1800" b="1" dirty="0"/>
        </a:p>
      </dgm:t>
    </dgm:pt>
    <dgm:pt modelId="{2CC2EF0D-893C-4A30-925A-0F123B20C80D}" type="parTrans" cxnId="{2B82A018-D5C6-4969-AAA8-08A00C861D91}">
      <dgm:prSet/>
      <dgm:spPr/>
      <dgm:t>
        <a:bodyPr/>
        <a:lstStyle/>
        <a:p>
          <a:endParaRPr lang="ru-RU"/>
        </a:p>
      </dgm:t>
    </dgm:pt>
    <dgm:pt modelId="{8B5B2B41-51CC-4EF2-B2B2-5B80CA022837}" type="sibTrans" cxnId="{2B82A018-D5C6-4969-AAA8-08A00C861D91}">
      <dgm:prSet/>
      <dgm:spPr/>
      <dgm:t>
        <a:bodyPr/>
        <a:lstStyle/>
        <a:p>
          <a:endParaRPr lang="ru-RU"/>
        </a:p>
      </dgm:t>
    </dgm:pt>
    <dgm:pt modelId="{8E601C54-CEC9-4102-B4F1-3367DB354FC0}">
      <dgm:prSet phldrT="[Текст]" custT="1"/>
      <dgm:spPr/>
      <dgm:t>
        <a:bodyPr/>
        <a:lstStyle/>
        <a:p>
          <a:r>
            <a:rPr lang="ru-RU" sz="1800" b="1" dirty="0" smtClean="0"/>
            <a:t>3.3. Распорядок и/или режим дня</a:t>
          </a:r>
          <a:endParaRPr lang="ru-RU" sz="1800" b="1" dirty="0"/>
        </a:p>
      </dgm:t>
    </dgm:pt>
    <dgm:pt modelId="{4A0ECF39-DEEF-4E1B-A5BC-4F6A5E6DC422}" type="parTrans" cxnId="{F0AB5AED-2E5A-49C0-84C9-1280A30E60D7}">
      <dgm:prSet/>
      <dgm:spPr/>
      <dgm:t>
        <a:bodyPr/>
        <a:lstStyle/>
        <a:p>
          <a:endParaRPr lang="ru-RU"/>
        </a:p>
      </dgm:t>
    </dgm:pt>
    <dgm:pt modelId="{DCD5FF03-0BDC-4758-ACD6-7361543C3892}" type="sibTrans" cxnId="{F0AB5AED-2E5A-49C0-84C9-1280A30E60D7}">
      <dgm:prSet/>
      <dgm:spPr/>
      <dgm:t>
        <a:bodyPr/>
        <a:lstStyle/>
        <a:p>
          <a:endParaRPr lang="ru-RU"/>
        </a:p>
      </dgm:t>
    </dgm:pt>
    <dgm:pt modelId="{1BFB14DC-E637-4D08-B768-C61CF0686C47}">
      <dgm:prSet custT="1"/>
      <dgm:spPr/>
      <dgm:t>
        <a:bodyPr/>
        <a:lstStyle/>
        <a:p>
          <a:r>
            <a:rPr lang="ru-RU" sz="1800" b="1" dirty="0" smtClean="0"/>
            <a:t>3.1. Материально-техническое обеспечение Программы</a:t>
          </a:r>
          <a:endParaRPr lang="ru-RU" sz="1800" b="1" dirty="0"/>
        </a:p>
      </dgm:t>
    </dgm:pt>
    <dgm:pt modelId="{E0D11D58-D40E-43F6-A14A-B889B6CBFCA2}" type="parTrans" cxnId="{B472C7E1-BBDD-48F0-9D3A-1F8497815B0A}">
      <dgm:prSet/>
      <dgm:spPr/>
      <dgm:t>
        <a:bodyPr/>
        <a:lstStyle/>
        <a:p>
          <a:endParaRPr lang="ru-RU"/>
        </a:p>
      </dgm:t>
    </dgm:pt>
    <dgm:pt modelId="{A9932391-C4F9-4F1B-A5A2-63DB75B97A4D}" type="sibTrans" cxnId="{B472C7E1-BBDD-48F0-9D3A-1F8497815B0A}">
      <dgm:prSet/>
      <dgm:spPr/>
      <dgm:t>
        <a:bodyPr/>
        <a:lstStyle/>
        <a:p>
          <a:endParaRPr lang="ru-RU"/>
        </a:p>
      </dgm:t>
    </dgm:pt>
    <dgm:pt modelId="{F7237686-CB3C-4196-97D0-652A744CBEA7}">
      <dgm:prSet phldrT="[Текст]" custT="1"/>
      <dgm:spPr/>
      <dgm:t>
        <a:bodyPr/>
        <a:lstStyle/>
        <a:p>
          <a:r>
            <a:rPr lang="ru-RU" sz="1800" b="1" dirty="0" smtClean="0"/>
            <a:t>3.4. Особенности организации развивающей предметно-пространственной среды</a:t>
          </a:r>
          <a:endParaRPr lang="ru-RU" sz="1800" b="1" dirty="0"/>
        </a:p>
      </dgm:t>
    </dgm:pt>
    <dgm:pt modelId="{287F9A35-FEDA-4E3B-8517-BB6CA2AE463F}" type="parTrans" cxnId="{025F773C-70E3-440D-9734-5E1A2BCAFD68}">
      <dgm:prSet/>
      <dgm:spPr/>
      <dgm:t>
        <a:bodyPr/>
        <a:lstStyle/>
        <a:p>
          <a:endParaRPr lang="ru-RU"/>
        </a:p>
      </dgm:t>
    </dgm:pt>
    <dgm:pt modelId="{D89F7473-4793-4BBD-8714-D27F748D50AA}" type="sibTrans" cxnId="{025F773C-70E3-440D-9734-5E1A2BCAFD68}">
      <dgm:prSet/>
      <dgm:spPr/>
      <dgm:t>
        <a:bodyPr/>
        <a:lstStyle/>
        <a:p>
          <a:endParaRPr lang="ru-RU"/>
        </a:p>
      </dgm:t>
    </dgm:pt>
    <dgm:pt modelId="{4163D8B0-4A47-4BC0-B3AC-18402EFDFFA7}" type="pres">
      <dgm:prSet presAssocID="{97302740-5601-4834-9BDF-CEF8D47302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CC5D63-E4E7-48FB-9B6E-C1BAAF6E2281}" type="pres">
      <dgm:prSet presAssocID="{F7237686-CB3C-4196-97D0-652A744CBEA7}" presName="boxAndChildren" presStyleCnt="0"/>
      <dgm:spPr/>
    </dgm:pt>
    <dgm:pt modelId="{1E64F114-411D-4E62-9EB2-C9046E995580}" type="pres">
      <dgm:prSet presAssocID="{F7237686-CB3C-4196-97D0-652A744CBEA7}" presName="parentTextBox" presStyleLbl="node1" presStyleIdx="0" presStyleCnt="5"/>
      <dgm:spPr/>
      <dgm:t>
        <a:bodyPr/>
        <a:lstStyle/>
        <a:p>
          <a:endParaRPr lang="ru-RU"/>
        </a:p>
      </dgm:t>
    </dgm:pt>
    <dgm:pt modelId="{51B49D6E-7756-40AA-A37D-1398A81281FF}" type="pres">
      <dgm:prSet presAssocID="{DCD5FF03-0BDC-4758-ACD6-7361543C3892}" presName="sp" presStyleCnt="0"/>
      <dgm:spPr/>
    </dgm:pt>
    <dgm:pt modelId="{D681B308-D311-493A-9EEE-12185EC80C44}" type="pres">
      <dgm:prSet presAssocID="{8E601C54-CEC9-4102-B4F1-3367DB354FC0}" presName="arrowAndChildren" presStyleCnt="0"/>
      <dgm:spPr/>
    </dgm:pt>
    <dgm:pt modelId="{C04CF9E8-DD18-42DF-9732-6665851E6EF4}" type="pres">
      <dgm:prSet presAssocID="{8E601C54-CEC9-4102-B4F1-3367DB354FC0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2B925754-9CBB-4D51-9589-BA9A9E77205A}" type="pres">
      <dgm:prSet presAssocID="{8B5B2B41-51CC-4EF2-B2B2-5B80CA022837}" presName="sp" presStyleCnt="0"/>
      <dgm:spPr/>
    </dgm:pt>
    <dgm:pt modelId="{BB822558-6828-40A7-870F-D16C82DBBD0D}" type="pres">
      <dgm:prSet presAssocID="{0A899A94-DB52-4F17-89E8-323CE878C8B6}" presName="arrowAndChildren" presStyleCnt="0"/>
      <dgm:spPr/>
    </dgm:pt>
    <dgm:pt modelId="{A1647FCD-FE89-4B50-B1BD-88D359D01DA1}" type="pres">
      <dgm:prSet presAssocID="{0A899A94-DB52-4F17-89E8-323CE878C8B6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B07D767A-9D60-4891-A631-A73BFFD3447A}" type="pres">
      <dgm:prSet presAssocID="{A9932391-C4F9-4F1B-A5A2-63DB75B97A4D}" presName="sp" presStyleCnt="0"/>
      <dgm:spPr/>
    </dgm:pt>
    <dgm:pt modelId="{0A47CDD1-3CB7-45D6-A981-765E3E163889}" type="pres">
      <dgm:prSet presAssocID="{1BFB14DC-E637-4D08-B768-C61CF0686C47}" presName="arrowAndChildren" presStyleCnt="0"/>
      <dgm:spPr/>
    </dgm:pt>
    <dgm:pt modelId="{D5AB7894-4B9B-4901-B6BF-4C19F9D391FE}" type="pres">
      <dgm:prSet presAssocID="{1BFB14DC-E637-4D08-B768-C61CF0686C47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9CB1D376-28BD-4B67-AA9A-F0A88C77D7CB}" type="pres">
      <dgm:prSet presAssocID="{4977A4E0-D319-4A86-881D-6B89253E5640}" presName="sp" presStyleCnt="0"/>
      <dgm:spPr/>
    </dgm:pt>
    <dgm:pt modelId="{4E3312DE-4847-469D-9114-3A9BEC6AA4ED}" type="pres">
      <dgm:prSet presAssocID="{6E739FDA-63C1-475C-9638-C74569610B02}" presName="arrowAndChildren" presStyleCnt="0"/>
      <dgm:spPr/>
    </dgm:pt>
    <dgm:pt modelId="{89240875-744B-4F9E-B2B2-80819C3F8E24}" type="pres">
      <dgm:prSet presAssocID="{6E739FDA-63C1-475C-9638-C74569610B02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35F59464-D567-43D3-86AD-D6813AEF4713}" type="presOf" srcId="{1BFB14DC-E637-4D08-B768-C61CF0686C47}" destId="{D5AB7894-4B9B-4901-B6BF-4C19F9D391FE}" srcOrd="0" destOrd="0" presId="urn:microsoft.com/office/officeart/2005/8/layout/process4"/>
    <dgm:cxn modelId="{BFFE7BA6-D624-418B-B0C1-77EDD237E2FA}" type="presOf" srcId="{6E739FDA-63C1-475C-9638-C74569610B02}" destId="{89240875-744B-4F9E-B2B2-80819C3F8E24}" srcOrd="0" destOrd="0" presId="urn:microsoft.com/office/officeart/2005/8/layout/process4"/>
    <dgm:cxn modelId="{2CB3F83B-3CCD-4F84-B781-E7E9C13CD1DA}" srcId="{97302740-5601-4834-9BDF-CEF8D473021C}" destId="{6E739FDA-63C1-475C-9638-C74569610B02}" srcOrd="0" destOrd="0" parTransId="{1B201A69-62E7-445D-8093-8CC5972FAF30}" sibTransId="{4977A4E0-D319-4A86-881D-6B89253E5640}"/>
    <dgm:cxn modelId="{F0AB5AED-2E5A-49C0-84C9-1280A30E60D7}" srcId="{97302740-5601-4834-9BDF-CEF8D473021C}" destId="{8E601C54-CEC9-4102-B4F1-3367DB354FC0}" srcOrd="3" destOrd="0" parTransId="{4A0ECF39-DEEF-4E1B-A5BC-4F6A5E6DC422}" sibTransId="{DCD5FF03-0BDC-4758-ACD6-7361543C3892}"/>
    <dgm:cxn modelId="{A7861AA3-D5AE-433B-9A65-857043500BF6}" type="presOf" srcId="{97302740-5601-4834-9BDF-CEF8D473021C}" destId="{4163D8B0-4A47-4BC0-B3AC-18402EFDFFA7}" srcOrd="0" destOrd="0" presId="urn:microsoft.com/office/officeart/2005/8/layout/process4"/>
    <dgm:cxn modelId="{2B82A018-D5C6-4969-AAA8-08A00C861D91}" srcId="{97302740-5601-4834-9BDF-CEF8D473021C}" destId="{0A899A94-DB52-4F17-89E8-323CE878C8B6}" srcOrd="2" destOrd="0" parTransId="{2CC2EF0D-893C-4A30-925A-0F123B20C80D}" sibTransId="{8B5B2B41-51CC-4EF2-B2B2-5B80CA022837}"/>
    <dgm:cxn modelId="{A70B875C-CF6B-4598-8259-411F8BD00BD4}" type="presOf" srcId="{F7237686-CB3C-4196-97D0-652A744CBEA7}" destId="{1E64F114-411D-4E62-9EB2-C9046E995580}" srcOrd="0" destOrd="0" presId="urn:microsoft.com/office/officeart/2005/8/layout/process4"/>
    <dgm:cxn modelId="{025F773C-70E3-440D-9734-5E1A2BCAFD68}" srcId="{97302740-5601-4834-9BDF-CEF8D473021C}" destId="{F7237686-CB3C-4196-97D0-652A744CBEA7}" srcOrd="4" destOrd="0" parTransId="{287F9A35-FEDA-4E3B-8517-BB6CA2AE463F}" sibTransId="{D89F7473-4793-4BBD-8714-D27F748D50AA}"/>
    <dgm:cxn modelId="{392774CA-A972-48ED-81AC-68B911B81D11}" type="presOf" srcId="{0A899A94-DB52-4F17-89E8-323CE878C8B6}" destId="{A1647FCD-FE89-4B50-B1BD-88D359D01DA1}" srcOrd="0" destOrd="0" presId="urn:microsoft.com/office/officeart/2005/8/layout/process4"/>
    <dgm:cxn modelId="{B472C7E1-BBDD-48F0-9D3A-1F8497815B0A}" srcId="{97302740-5601-4834-9BDF-CEF8D473021C}" destId="{1BFB14DC-E637-4D08-B768-C61CF0686C47}" srcOrd="1" destOrd="0" parTransId="{E0D11D58-D40E-43F6-A14A-B889B6CBFCA2}" sibTransId="{A9932391-C4F9-4F1B-A5A2-63DB75B97A4D}"/>
    <dgm:cxn modelId="{33B2177C-4B44-405A-B2FE-70203D99A7A3}" type="presOf" srcId="{8E601C54-CEC9-4102-B4F1-3367DB354FC0}" destId="{C04CF9E8-DD18-42DF-9732-6665851E6EF4}" srcOrd="0" destOrd="0" presId="urn:microsoft.com/office/officeart/2005/8/layout/process4"/>
    <dgm:cxn modelId="{0031D9A6-3A73-4508-B2E9-030F851572BD}" type="presParOf" srcId="{4163D8B0-4A47-4BC0-B3AC-18402EFDFFA7}" destId="{F1CC5D63-E4E7-48FB-9B6E-C1BAAF6E2281}" srcOrd="0" destOrd="0" presId="urn:microsoft.com/office/officeart/2005/8/layout/process4"/>
    <dgm:cxn modelId="{6A770241-72C7-4A50-9918-7D214C6559A8}" type="presParOf" srcId="{F1CC5D63-E4E7-48FB-9B6E-C1BAAF6E2281}" destId="{1E64F114-411D-4E62-9EB2-C9046E995580}" srcOrd="0" destOrd="0" presId="urn:microsoft.com/office/officeart/2005/8/layout/process4"/>
    <dgm:cxn modelId="{56F1BF8F-2427-4B78-9690-A655BA077ED6}" type="presParOf" srcId="{4163D8B0-4A47-4BC0-B3AC-18402EFDFFA7}" destId="{51B49D6E-7756-40AA-A37D-1398A81281FF}" srcOrd="1" destOrd="0" presId="urn:microsoft.com/office/officeart/2005/8/layout/process4"/>
    <dgm:cxn modelId="{7FE19C3E-EC91-4AC2-BF51-425B0562D62E}" type="presParOf" srcId="{4163D8B0-4A47-4BC0-B3AC-18402EFDFFA7}" destId="{D681B308-D311-493A-9EEE-12185EC80C44}" srcOrd="2" destOrd="0" presId="urn:microsoft.com/office/officeart/2005/8/layout/process4"/>
    <dgm:cxn modelId="{120426A3-F55F-40C8-ABB4-EECD2343A91C}" type="presParOf" srcId="{D681B308-D311-493A-9EEE-12185EC80C44}" destId="{C04CF9E8-DD18-42DF-9732-6665851E6EF4}" srcOrd="0" destOrd="0" presId="urn:microsoft.com/office/officeart/2005/8/layout/process4"/>
    <dgm:cxn modelId="{EA9A5301-78F2-4BC2-AB6E-FF55352A05AD}" type="presParOf" srcId="{4163D8B0-4A47-4BC0-B3AC-18402EFDFFA7}" destId="{2B925754-9CBB-4D51-9589-BA9A9E77205A}" srcOrd="3" destOrd="0" presId="urn:microsoft.com/office/officeart/2005/8/layout/process4"/>
    <dgm:cxn modelId="{EC1348CB-F308-48F7-9699-E4F07689FD97}" type="presParOf" srcId="{4163D8B0-4A47-4BC0-B3AC-18402EFDFFA7}" destId="{BB822558-6828-40A7-870F-D16C82DBBD0D}" srcOrd="4" destOrd="0" presId="urn:microsoft.com/office/officeart/2005/8/layout/process4"/>
    <dgm:cxn modelId="{E06F8581-60AB-431E-801E-C0C9B5A3C82A}" type="presParOf" srcId="{BB822558-6828-40A7-870F-D16C82DBBD0D}" destId="{A1647FCD-FE89-4B50-B1BD-88D359D01DA1}" srcOrd="0" destOrd="0" presId="urn:microsoft.com/office/officeart/2005/8/layout/process4"/>
    <dgm:cxn modelId="{BC6DF0D1-C7B7-4DD6-80B2-29955C458AE1}" type="presParOf" srcId="{4163D8B0-4A47-4BC0-B3AC-18402EFDFFA7}" destId="{B07D767A-9D60-4891-A631-A73BFFD3447A}" srcOrd="5" destOrd="0" presId="urn:microsoft.com/office/officeart/2005/8/layout/process4"/>
    <dgm:cxn modelId="{19916ADC-53D6-44A6-92D2-DA884B0E0057}" type="presParOf" srcId="{4163D8B0-4A47-4BC0-B3AC-18402EFDFFA7}" destId="{0A47CDD1-3CB7-45D6-A981-765E3E163889}" srcOrd="6" destOrd="0" presId="urn:microsoft.com/office/officeart/2005/8/layout/process4"/>
    <dgm:cxn modelId="{D4A13541-AD9D-4AA6-9FFA-C068F6D75412}" type="presParOf" srcId="{0A47CDD1-3CB7-45D6-A981-765E3E163889}" destId="{D5AB7894-4B9B-4901-B6BF-4C19F9D391FE}" srcOrd="0" destOrd="0" presId="urn:microsoft.com/office/officeart/2005/8/layout/process4"/>
    <dgm:cxn modelId="{E19DA5B2-02D6-4ABD-A60E-AF3E4FC2B466}" type="presParOf" srcId="{4163D8B0-4A47-4BC0-B3AC-18402EFDFFA7}" destId="{9CB1D376-28BD-4B67-AA9A-F0A88C77D7CB}" srcOrd="7" destOrd="0" presId="urn:microsoft.com/office/officeart/2005/8/layout/process4"/>
    <dgm:cxn modelId="{5D1C212E-672B-468F-9BC7-197AE0B79C5B}" type="presParOf" srcId="{4163D8B0-4A47-4BC0-B3AC-18402EFDFFA7}" destId="{4E3312DE-4847-469D-9114-3A9BEC6AA4ED}" srcOrd="8" destOrd="0" presId="urn:microsoft.com/office/officeart/2005/8/layout/process4"/>
    <dgm:cxn modelId="{3723BDE5-8C83-4791-8AB4-80291CE228F6}" type="presParOf" srcId="{4E3312DE-4847-469D-9114-3A9BEC6AA4ED}" destId="{89240875-744B-4F9E-B2B2-80819C3F8E2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812CAE-E46B-49F5-9695-6EAAB747C011}">
      <dsp:nvSpPr>
        <dsp:cNvPr id="0" name=""/>
        <dsp:cNvSpPr/>
      </dsp:nvSpPr>
      <dsp:spPr>
        <a:xfrm>
          <a:off x="6162335" y="2112307"/>
          <a:ext cx="91440" cy="3935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57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77EBB9-58E9-41B3-B743-091A4F7942A4}">
      <dsp:nvSpPr>
        <dsp:cNvPr id="0" name=""/>
        <dsp:cNvSpPr/>
      </dsp:nvSpPr>
      <dsp:spPr>
        <a:xfrm>
          <a:off x="4334260" y="859408"/>
          <a:ext cx="1873795" cy="393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209"/>
              </a:lnTo>
              <a:lnTo>
                <a:pt x="1873795" y="268209"/>
              </a:lnTo>
              <a:lnTo>
                <a:pt x="1873795" y="39357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111957-3146-402A-A2B7-E73EA5004586}">
      <dsp:nvSpPr>
        <dsp:cNvPr id="0" name=""/>
        <dsp:cNvSpPr/>
      </dsp:nvSpPr>
      <dsp:spPr>
        <a:xfrm>
          <a:off x="2460464" y="2112307"/>
          <a:ext cx="1244789" cy="393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209"/>
              </a:lnTo>
              <a:lnTo>
                <a:pt x="1244789" y="268209"/>
              </a:lnTo>
              <a:lnTo>
                <a:pt x="1244789" y="39357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614BB5-B317-40F3-B159-02A0C0CE3B5B}">
      <dsp:nvSpPr>
        <dsp:cNvPr id="0" name=""/>
        <dsp:cNvSpPr/>
      </dsp:nvSpPr>
      <dsp:spPr>
        <a:xfrm>
          <a:off x="1295517" y="2112307"/>
          <a:ext cx="1164947" cy="393574"/>
        </a:xfrm>
        <a:custGeom>
          <a:avLst/>
          <a:gdLst/>
          <a:ahLst/>
          <a:cxnLst/>
          <a:rect l="0" t="0" r="0" b="0"/>
          <a:pathLst>
            <a:path>
              <a:moveTo>
                <a:pt x="1164947" y="0"/>
              </a:moveTo>
              <a:lnTo>
                <a:pt x="1164947" y="268209"/>
              </a:lnTo>
              <a:lnTo>
                <a:pt x="0" y="268209"/>
              </a:lnTo>
              <a:lnTo>
                <a:pt x="0" y="39357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F2639-D61D-40E0-8E2E-713DF4E11BD0}">
      <dsp:nvSpPr>
        <dsp:cNvPr id="0" name=""/>
        <dsp:cNvSpPr/>
      </dsp:nvSpPr>
      <dsp:spPr>
        <a:xfrm>
          <a:off x="2460464" y="859408"/>
          <a:ext cx="1873795" cy="393574"/>
        </a:xfrm>
        <a:custGeom>
          <a:avLst/>
          <a:gdLst/>
          <a:ahLst/>
          <a:cxnLst/>
          <a:rect l="0" t="0" r="0" b="0"/>
          <a:pathLst>
            <a:path>
              <a:moveTo>
                <a:pt x="1873795" y="0"/>
              </a:moveTo>
              <a:lnTo>
                <a:pt x="1873795" y="268209"/>
              </a:lnTo>
              <a:lnTo>
                <a:pt x="0" y="268209"/>
              </a:lnTo>
              <a:lnTo>
                <a:pt x="0" y="39357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FB7017-98F4-4CD3-8CD7-7ECDC03798AB}">
      <dsp:nvSpPr>
        <dsp:cNvPr id="0" name=""/>
        <dsp:cNvSpPr/>
      </dsp:nvSpPr>
      <dsp:spPr>
        <a:xfrm>
          <a:off x="3192915" y="84"/>
          <a:ext cx="2282689" cy="8593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ED5E9F-456B-4C04-80F8-F20F231D7AEC}">
      <dsp:nvSpPr>
        <dsp:cNvPr id="0" name=""/>
        <dsp:cNvSpPr/>
      </dsp:nvSpPr>
      <dsp:spPr>
        <a:xfrm>
          <a:off x="3343278" y="142928"/>
          <a:ext cx="2282689" cy="8593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Количество Программ в образовательной организации</a:t>
          </a:r>
          <a:endParaRPr lang="ru-RU" sz="1600" b="1" kern="1200" dirty="0"/>
        </a:p>
      </dsp:txBody>
      <dsp:txXfrm>
        <a:off x="3368447" y="168097"/>
        <a:ext cx="2232351" cy="808986"/>
      </dsp:txXfrm>
    </dsp:sp>
    <dsp:sp modelId="{A8542130-A6AD-4FFF-A0CF-037F5342145A}">
      <dsp:nvSpPr>
        <dsp:cNvPr id="0" name=""/>
        <dsp:cNvSpPr/>
      </dsp:nvSpPr>
      <dsp:spPr>
        <a:xfrm>
          <a:off x="1783831" y="1252983"/>
          <a:ext cx="1353266" cy="8593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457811-B008-4FF4-82EC-52FEBF8CEF2B}">
      <dsp:nvSpPr>
        <dsp:cNvPr id="0" name=""/>
        <dsp:cNvSpPr/>
      </dsp:nvSpPr>
      <dsp:spPr>
        <a:xfrm>
          <a:off x="1934194" y="1395827"/>
          <a:ext cx="1353266" cy="8593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Одна Программа</a:t>
          </a:r>
          <a:endParaRPr lang="ru-RU" sz="1600" b="1" kern="1200" dirty="0"/>
        </a:p>
      </dsp:txBody>
      <dsp:txXfrm>
        <a:off x="1959363" y="1420996"/>
        <a:ext cx="1302928" cy="808986"/>
      </dsp:txXfrm>
    </dsp:sp>
    <dsp:sp modelId="{56A047BD-6B97-43A1-B70A-68F9128A4B40}">
      <dsp:nvSpPr>
        <dsp:cNvPr id="0" name=""/>
        <dsp:cNvSpPr/>
      </dsp:nvSpPr>
      <dsp:spPr>
        <a:xfrm>
          <a:off x="201090" y="2505882"/>
          <a:ext cx="2188854" cy="1229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9979A2-119E-4D19-B4B7-BE26F537A390}">
      <dsp:nvSpPr>
        <dsp:cNvPr id="0" name=""/>
        <dsp:cNvSpPr/>
      </dsp:nvSpPr>
      <dsp:spPr>
        <a:xfrm>
          <a:off x="351453" y="2648726"/>
          <a:ext cx="2188854" cy="12294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/>
              <a:latin typeface="Times New Roman"/>
              <a:ea typeface="Times New Roman"/>
            </a:rPr>
            <a:t>Если в организации действуют группы одной направленности</a:t>
          </a:r>
          <a:endParaRPr lang="ru-RU" sz="1400" b="1" kern="1200" dirty="0"/>
        </a:p>
      </dsp:txBody>
      <dsp:txXfrm>
        <a:off x="387462" y="2684735"/>
        <a:ext cx="2116836" cy="1157434"/>
      </dsp:txXfrm>
    </dsp:sp>
    <dsp:sp modelId="{D8BFF584-E356-4364-90C3-B501AD87CD23}">
      <dsp:nvSpPr>
        <dsp:cNvPr id="0" name=""/>
        <dsp:cNvSpPr/>
      </dsp:nvSpPr>
      <dsp:spPr>
        <a:xfrm>
          <a:off x="2690670" y="2505882"/>
          <a:ext cx="2029168" cy="1160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520B8A-8111-452A-B742-ED703C58166D}">
      <dsp:nvSpPr>
        <dsp:cNvPr id="0" name=""/>
        <dsp:cNvSpPr/>
      </dsp:nvSpPr>
      <dsp:spPr>
        <a:xfrm>
          <a:off x="2841033" y="2648726"/>
          <a:ext cx="2029168" cy="11608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Если принято решение объединить решаемые в разных группах задачи в одном документе</a:t>
          </a:r>
          <a:endParaRPr lang="ru-RU" sz="1400" b="1" kern="1200" dirty="0"/>
        </a:p>
      </dsp:txBody>
      <dsp:txXfrm>
        <a:off x="2875034" y="2682727"/>
        <a:ext cx="1961166" cy="1092876"/>
      </dsp:txXfrm>
    </dsp:sp>
    <dsp:sp modelId="{734A82E3-F351-4887-A901-7B6117B21C8E}">
      <dsp:nvSpPr>
        <dsp:cNvPr id="0" name=""/>
        <dsp:cNvSpPr/>
      </dsp:nvSpPr>
      <dsp:spPr>
        <a:xfrm>
          <a:off x="5531422" y="1252983"/>
          <a:ext cx="1353266" cy="8593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352A51-7B20-47FD-8766-BD6461B805EE}">
      <dsp:nvSpPr>
        <dsp:cNvPr id="0" name=""/>
        <dsp:cNvSpPr/>
      </dsp:nvSpPr>
      <dsp:spPr>
        <a:xfrm>
          <a:off x="5681785" y="1395827"/>
          <a:ext cx="1353266" cy="8593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Две Программы и более</a:t>
          </a:r>
          <a:endParaRPr lang="ru-RU" sz="1600" b="1" kern="1200" dirty="0"/>
        </a:p>
      </dsp:txBody>
      <dsp:txXfrm>
        <a:off x="5706954" y="1420996"/>
        <a:ext cx="1302928" cy="808986"/>
      </dsp:txXfrm>
    </dsp:sp>
    <dsp:sp modelId="{DFA05F43-E7B9-42AF-B5A5-05A72257F2A6}">
      <dsp:nvSpPr>
        <dsp:cNvPr id="0" name=""/>
        <dsp:cNvSpPr/>
      </dsp:nvSpPr>
      <dsp:spPr>
        <a:xfrm>
          <a:off x="5020564" y="2505882"/>
          <a:ext cx="2374982" cy="11457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ABC7A-C376-4D48-9ED0-5D59CF8CB752}">
      <dsp:nvSpPr>
        <dsp:cNvPr id="0" name=""/>
        <dsp:cNvSpPr/>
      </dsp:nvSpPr>
      <dsp:spPr>
        <a:xfrm>
          <a:off x="5170927" y="2648726"/>
          <a:ext cx="2374982" cy="11457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 случае, если Программа разрабатывается для одной или нескольких (но не всех) групп образовательной организации</a:t>
          </a:r>
          <a:endParaRPr lang="ru-RU" sz="1400" b="1" kern="1200" dirty="0"/>
        </a:p>
      </dsp:txBody>
      <dsp:txXfrm>
        <a:off x="5204483" y="2682282"/>
        <a:ext cx="2307870" cy="10785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867B1F-E5EC-47C9-B38D-BCF3935C9E01}">
      <dsp:nvSpPr>
        <dsp:cNvPr id="0" name=""/>
        <dsp:cNvSpPr/>
      </dsp:nvSpPr>
      <dsp:spPr>
        <a:xfrm>
          <a:off x="2677" y="123185"/>
          <a:ext cx="2610852" cy="1481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С учетом направленности решаемых задач</a:t>
          </a:r>
          <a:endParaRPr lang="ru-RU" sz="1500" b="1" kern="1200" dirty="0"/>
        </a:p>
      </dsp:txBody>
      <dsp:txXfrm>
        <a:off x="2677" y="123185"/>
        <a:ext cx="2610852" cy="1481419"/>
      </dsp:txXfrm>
    </dsp:sp>
    <dsp:sp modelId="{B6FBC7DD-9F1E-44DE-BD44-73F3B2399409}">
      <dsp:nvSpPr>
        <dsp:cNvPr id="0" name=""/>
        <dsp:cNvSpPr/>
      </dsp:nvSpPr>
      <dsp:spPr>
        <a:xfrm>
          <a:off x="2677" y="1225030"/>
          <a:ext cx="2610852" cy="354832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Общеразвивающие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Компенсирующие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Оздоровительные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Комбинированные</a:t>
          </a:r>
          <a:endParaRPr lang="ru-RU" sz="1500" kern="1200" dirty="0"/>
        </a:p>
      </dsp:txBody>
      <dsp:txXfrm>
        <a:off x="2677" y="1225030"/>
        <a:ext cx="2610852" cy="3548328"/>
      </dsp:txXfrm>
    </dsp:sp>
    <dsp:sp modelId="{31B8B079-183E-40FB-BF84-53BCAB8FA584}">
      <dsp:nvSpPr>
        <dsp:cNvPr id="0" name=""/>
        <dsp:cNvSpPr/>
      </dsp:nvSpPr>
      <dsp:spPr>
        <a:xfrm>
          <a:off x="2979049" y="108694"/>
          <a:ext cx="2610852" cy="15393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На основе продолжительности пребывания детей</a:t>
          </a:r>
          <a:endParaRPr lang="ru-RU" sz="1500" b="1" kern="1200" dirty="0"/>
        </a:p>
      </dsp:txBody>
      <dsp:txXfrm>
        <a:off x="2979049" y="108694"/>
        <a:ext cx="2610852" cy="1539381"/>
      </dsp:txXfrm>
    </dsp:sp>
    <dsp:sp modelId="{6D88C018-C249-4E79-BABF-70BA8D4297D0}">
      <dsp:nvSpPr>
        <dsp:cNvPr id="0" name=""/>
        <dsp:cNvSpPr/>
      </dsp:nvSpPr>
      <dsp:spPr>
        <a:xfrm>
          <a:off x="2979049" y="1239521"/>
          <a:ext cx="2610852" cy="354832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Кратковременного пребывания детей (до 5 часов в день)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Сокращенного дня (8-10 часового пребывания)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Полного дня (10,5-12-часового пребывания)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Продленного дня (13-14-часового пребывания)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Круглосуточного пребывания</a:t>
          </a:r>
          <a:endParaRPr lang="ru-RU" sz="1500" kern="1200" dirty="0"/>
        </a:p>
      </dsp:txBody>
      <dsp:txXfrm>
        <a:off x="2979049" y="1239521"/>
        <a:ext cx="2610852" cy="3548328"/>
      </dsp:txXfrm>
    </dsp:sp>
    <dsp:sp modelId="{2DBF481D-F7AC-4500-A059-D61F42AE2BA3}">
      <dsp:nvSpPr>
        <dsp:cNvPr id="0" name=""/>
        <dsp:cNvSpPr/>
      </dsp:nvSpPr>
      <dsp:spPr>
        <a:xfrm>
          <a:off x="5955421" y="141776"/>
          <a:ext cx="2610852" cy="14070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С учетом возрастных особенностей детей</a:t>
          </a:r>
          <a:endParaRPr lang="ru-RU" sz="1500" b="1" kern="1200" dirty="0"/>
        </a:p>
      </dsp:txBody>
      <dsp:txXfrm>
        <a:off x="5955421" y="141776"/>
        <a:ext cx="2610852" cy="1407054"/>
      </dsp:txXfrm>
    </dsp:sp>
    <dsp:sp modelId="{A030245F-688B-442C-80B7-8911D422C623}">
      <dsp:nvSpPr>
        <dsp:cNvPr id="0" name=""/>
        <dsp:cNvSpPr/>
      </dsp:nvSpPr>
      <dsp:spPr>
        <a:xfrm>
          <a:off x="5955421" y="1206439"/>
          <a:ext cx="2610852" cy="354832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Раннего возраста: 2 месяца – 2 года (первая и вторая группы раннего возраста)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effectLst/>
              <a:latin typeface="Times New Roman"/>
              <a:ea typeface="Times New Roman"/>
            </a:rPr>
            <a:t>Младшего дошкольного возраста: от 2 до 4 лет (первая и вторая младшие группы)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effectLst/>
              <a:latin typeface="Times New Roman"/>
              <a:ea typeface="Times New Roman"/>
            </a:rPr>
            <a:t>Среднего дошкольного возраста: от 4 до 5 лет (средняя группа)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Старшего дошкольного возраста: от 5 до 7 лет (старшая и подготовительная к школе группы)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Разновозрастные группы</a:t>
          </a:r>
          <a:endParaRPr lang="ru-RU" sz="1500" kern="1200" dirty="0"/>
        </a:p>
      </dsp:txBody>
      <dsp:txXfrm>
        <a:off x="5955421" y="1206439"/>
        <a:ext cx="2610852" cy="35483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D2DB1B-B800-497C-B5DD-F740003EB110}">
      <dsp:nvSpPr>
        <dsp:cNvPr id="0" name=""/>
        <dsp:cNvSpPr/>
      </dsp:nvSpPr>
      <dsp:spPr>
        <a:xfrm>
          <a:off x="4239045" y="726751"/>
          <a:ext cx="156106" cy="1720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0127"/>
              </a:lnTo>
              <a:lnTo>
                <a:pt x="156106" y="172012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7C01D4-15A8-4CF6-9B35-62169E6CE04B}">
      <dsp:nvSpPr>
        <dsp:cNvPr id="0" name=""/>
        <dsp:cNvSpPr/>
      </dsp:nvSpPr>
      <dsp:spPr>
        <a:xfrm>
          <a:off x="4089916" y="726751"/>
          <a:ext cx="149129" cy="1747944"/>
        </a:xfrm>
        <a:custGeom>
          <a:avLst/>
          <a:gdLst/>
          <a:ahLst/>
          <a:cxnLst/>
          <a:rect l="0" t="0" r="0" b="0"/>
          <a:pathLst>
            <a:path>
              <a:moveTo>
                <a:pt x="149129" y="0"/>
              </a:moveTo>
              <a:lnTo>
                <a:pt x="149129" y="1747944"/>
              </a:lnTo>
              <a:lnTo>
                <a:pt x="0" y="174794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6176B-54F7-436E-8D6B-67450493A043}">
      <dsp:nvSpPr>
        <dsp:cNvPr id="0" name=""/>
        <dsp:cNvSpPr/>
      </dsp:nvSpPr>
      <dsp:spPr>
        <a:xfrm>
          <a:off x="2732380" y="0"/>
          <a:ext cx="3013330" cy="726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1. Целевой раздел Программы</a:t>
          </a:r>
          <a:endParaRPr lang="ru-RU" sz="2600" b="1" kern="1200" dirty="0"/>
        </a:p>
      </dsp:txBody>
      <dsp:txXfrm>
        <a:off x="2732380" y="0"/>
        <a:ext cx="3013330" cy="726751"/>
      </dsp:txXfrm>
    </dsp:sp>
    <dsp:sp modelId="{05CA5E74-BED8-4AA5-A873-BD846D7C3748}">
      <dsp:nvSpPr>
        <dsp:cNvPr id="0" name=""/>
        <dsp:cNvSpPr/>
      </dsp:nvSpPr>
      <dsp:spPr>
        <a:xfrm>
          <a:off x="155486" y="1033467"/>
          <a:ext cx="3934430" cy="28824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+mj-lt"/>
            </a:rPr>
            <a:t>1.1. Пояснительная записка</a:t>
          </a:r>
          <a:endParaRPr lang="ru-RU" sz="2000" kern="1200" dirty="0" smtClean="0">
            <a:latin typeface="+mj-lt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effectLst/>
              <a:latin typeface="+mj-lt"/>
              <a:ea typeface="Times New Roman"/>
            </a:rPr>
            <a:t>1.1.1. Цели и задачи реализации Программы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effectLst/>
              <a:latin typeface="+mj-lt"/>
              <a:ea typeface="Times New Roman"/>
            </a:rPr>
            <a:t>1.1.2. Принципы и подходы к формированию Программы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effectLst/>
              <a:latin typeface="+mj-lt"/>
              <a:ea typeface="Times New Roman"/>
            </a:rPr>
            <a:t>1.1.3. Значимые для разработки и реализации Программы характеристики</a:t>
          </a:r>
          <a:endParaRPr lang="ru-RU" sz="2000" kern="1200" dirty="0">
            <a:solidFill>
              <a:schemeClr val="bg1"/>
            </a:solidFill>
            <a:latin typeface="+mj-lt"/>
          </a:endParaRPr>
        </a:p>
      </dsp:txBody>
      <dsp:txXfrm>
        <a:off x="155486" y="1033467"/>
        <a:ext cx="3934430" cy="2882457"/>
      </dsp:txXfrm>
    </dsp:sp>
    <dsp:sp modelId="{6F903D85-8CB4-4B87-B6EB-6611B8BF3A29}">
      <dsp:nvSpPr>
        <dsp:cNvPr id="0" name=""/>
        <dsp:cNvSpPr/>
      </dsp:nvSpPr>
      <dsp:spPr>
        <a:xfrm>
          <a:off x="4395152" y="1033467"/>
          <a:ext cx="3427317" cy="2826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0" tIns="252000" rIns="12700" bIns="127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1.2. Планируемые результаты освоения Программы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1.2.1. Целевые ориентиры в обязательной части и части, формируемой участниками образовательных отношений</a:t>
          </a:r>
          <a:endParaRPr lang="ru-RU" sz="2000" kern="1200" dirty="0"/>
        </a:p>
      </dsp:txBody>
      <dsp:txXfrm>
        <a:off x="4395152" y="1033467"/>
        <a:ext cx="3427317" cy="28268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08D32-B09F-4F53-8C9C-6C1B78A463EE}">
      <dsp:nvSpPr>
        <dsp:cNvPr id="0" name=""/>
        <dsp:cNvSpPr/>
      </dsp:nvSpPr>
      <dsp:spPr>
        <a:xfrm>
          <a:off x="0" y="3857100"/>
          <a:ext cx="8049964" cy="492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effectLst/>
              <a:latin typeface="Times New Roman"/>
              <a:ea typeface="Times New Roman"/>
            </a:rPr>
            <a:t>2.4. Особенности взаимодействия педагогического коллектива с семьями воспитанников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0" y="3857100"/>
        <a:ext cx="8049964" cy="492180"/>
      </dsp:txXfrm>
    </dsp:sp>
    <dsp:sp modelId="{058ECD40-AAAD-43C7-B301-5AF301F609D9}">
      <dsp:nvSpPr>
        <dsp:cNvPr id="0" name=""/>
        <dsp:cNvSpPr/>
      </dsp:nvSpPr>
      <dsp:spPr>
        <a:xfrm rot="10800000">
          <a:off x="0" y="2705837"/>
          <a:ext cx="8049964" cy="115864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2.3. Образовательная деятельность по профессиональной коррекции нарушений развития детей (если планируется коррекционная работа и/или инклюзивное образование для детей с ОВЗ)</a:t>
          </a:r>
          <a:endParaRPr lang="ru-RU" sz="1600" kern="1200" dirty="0"/>
        </a:p>
      </dsp:txBody>
      <dsp:txXfrm rot="10800000">
        <a:off x="0" y="2705837"/>
        <a:ext cx="8049964" cy="752853"/>
      </dsp:txXfrm>
    </dsp:sp>
    <dsp:sp modelId="{E3E73928-96C3-43A2-BB4A-042564A35B09}">
      <dsp:nvSpPr>
        <dsp:cNvPr id="0" name=""/>
        <dsp:cNvSpPr/>
      </dsp:nvSpPr>
      <dsp:spPr>
        <a:xfrm rot="10800000">
          <a:off x="0" y="1592702"/>
          <a:ext cx="8049964" cy="112051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2.2. Вариативные формы, способы, методы и средства реализации Программы с учетом возрастных и индивидуальных особенностей воспитанников, включая способы и направления поддержки детской инициативы</a:t>
          </a:r>
          <a:endParaRPr lang="ru-RU" sz="1600" kern="1200" dirty="0"/>
        </a:p>
      </dsp:txBody>
      <dsp:txXfrm rot="10800000">
        <a:off x="0" y="1592702"/>
        <a:ext cx="8049964" cy="728078"/>
      </dsp:txXfrm>
    </dsp:sp>
    <dsp:sp modelId="{05B12A57-D5E2-40FB-94BB-70CADEAA8F98}">
      <dsp:nvSpPr>
        <dsp:cNvPr id="0" name=""/>
        <dsp:cNvSpPr/>
      </dsp:nvSpPr>
      <dsp:spPr>
        <a:xfrm rot="10800000">
          <a:off x="0" y="749761"/>
          <a:ext cx="8049964" cy="85032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2.1. Образовательная деятельность в соответствии с направлениями развития ребенка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(в пяти образовательных областях)</a:t>
          </a:r>
          <a:endParaRPr lang="ru-RU" sz="1600" kern="1200" dirty="0"/>
        </a:p>
      </dsp:txBody>
      <dsp:txXfrm rot="10800000">
        <a:off x="0" y="749761"/>
        <a:ext cx="8049964" cy="552514"/>
      </dsp:txXfrm>
    </dsp:sp>
    <dsp:sp modelId="{88A9C160-B796-4351-B046-7DEDFC7A34F5}">
      <dsp:nvSpPr>
        <dsp:cNvPr id="0" name=""/>
        <dsp:cNvSpPr/>
      </dsp:nvSpPr>
      <dsp:spPr>
        <a:xfrm rot="10800000">
          <a:off x="0" y="170"/>
          <a:ext cx="8049964" cy="75697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2. Содержательный раздел Программы</a:t>
          </a:r>
          <a:endParaRPr lang="ru-RU" sz="2400" b="1" kern="1200" dirty="0"/>
        </a:p>
      </dsp:txBody>
      <dsp:txXfrm rot="10800000">
        <a:off x="0" y="170"/>
        <a:ext cx="8049964" cy="4918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64F114-411D-4E62-9EB2-C9046E995580}">
      <dsp:nvSpPr>
        <dsp:cNvPr id="0" name=""/>
        <dsp:cNvSpPr/>
      </dsp:nvSpPr>
      <dsp:spPr>
        <a:xfrm>
          <a:off x="0" y="3330081"/>
          <a:ext cx="7747000" cy="5463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3.4. Особенности организации развивающей предметно-пространственной среды</a:t>
          </a:r>
          <a:endParaRPr lang="ru-RU" sz="1800" b="1" kern="1200" dirty="0"/>
        </a:p>
      </dsp:txBody>
      <dsp:txXfrm>
        <a:off x="0" y="3330081"/>
        <a:ext cx="7747000" cy="546327"/>
      </dsp:txXfrm>
    </dsp:sp>
    <dsp:sp modelId="{C04CF9E8-DD18-42DF-9732-6665851E6EF4}">
      <dsp:nvSpPr>
        <dsp:cNvPr id="0" name=""/>
        <dsp:cNvSpPr/>
      </dsp:nvSpPr>
      <dsp:spPr>
        <a:xfrm rot="10800000">
          <a:off x="0" y="2498024"/>
          <a:ext cx="7747000" cy="84025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3.3. Распорядок и/или режим дня</a:t>
          </a:r>
          <a:endParaRPr lang="ru-RU" sz="1800" b="1" kern="1200" dirty="0"/>
        </a:p>
      </dsp:txBody>
      <dsp:txXfrm rot="10800000">
        <a:off x="0" y="2498024"/>
        <a:ext cx="7747000" cy="545970"/>
      </dsp:txXfrm>
    </dsp:sp>
    <dsp:sp modelId="{A1647FCD-FE89-4B50-B1BD-88D359D01DA1}">
      <dsp:nvSpPr>
        <dsp:cNvPr id="0" name=""/>
        <dsp:cNvSpPr/>
      </dsp:nvSpPr>
      <dsp:spPr>
        <a:xfrm rot="10800000">
          <a:off x="0" y="1665967"/>
          <a:ext cx="7747000" cy="84025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3.2. Обеспеченность методическими материалами и средствами обучения и воспитания</a:t>
          </a:r>
          <a:endParaRPr lang="ru-RU" sz="1800" b="1" kern="1200" dirty="0"/>
        </a:p>
      </dsp:txBody>
      <dsp:txXfrm rot="10800000">
        <a:off x="0" y="1665967"/>
        <a:ext cx="7747000" cy="545970"/>
      </dsp:txXfrm>
    </dsp:sp>
    <dsp:sp modelId="{D5AB7894-4B9B-4901-B6BF-4C19F9D391FE}">
      <dsp:nvSpPr>
        <dsp:cNvPr id="0" name=""/>
        <dsp:cNvSpPr/>
      </dsp:nvSpPr>
      <dsp:spPr>
        <a:xfrm rot="10800000">
          <a:off x="0" y="833910"/>
          <a:ext cx="7747000" cy="84025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3.1. Материально-техническое обеспечение Программы</a:t>
          </a:r>
          <a:endParaRPr lang="ru-RU" sz="1800" b="1" kern="1200" dirty="0"/>
        </a:p>
      </dsp:txBody>
      <dsp:txXfrm rot="10800000">
        <a:off x="0" y="833910"/>
        <a:ext cx="7747000" cy="545970"/>
      </dsp:txXfrm>
    </dsp:sp>
    <dsp:sp modelId="{89240875-744B-4F9E-B2B2-80819C3F8E24}">
      <dsp:nvSpPr>
        <dsp:cNvPr id="0" name=""/>
        <dsp:cNvSpPr/>
      </dsp:nvSpPr>
      <dsp:spPr>
        <a:xfrm rot="10800000">
          <a:off x="0" y="1853"/>
          <a:ext cx="7747000" cy="84025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3. Организационный раздел Программы</a:t>
          </a:r>
          <a:endParaRPr lang="ru-RU" sz="1800" b="1" kern="1200" dirty="0"/>
        </a:p>
      </dsp:txBody>
      <dsp:txXfrm rot="10800000">
        <a:off x="0" y="1853"/>
        <a:ext cx="7747000" cy="545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b="1" dirty="0">
                <a:effectLst/>
              </a:rPr>
              <a:t>Разработка основной образовательной программы ДОО: 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ru-RU" sz="3600" b="1" dirty="0">
                <a:effectLst/>
              </a:rPr>
              <a:t>подходы, принципы, </a:t>
            </a:r>
            <a:r>
              <a:rPr lang="ru-RU" sz="3600" b="1" dirty="0" smtClean="0">
                <a:effectLst/>
              </a:rPr>
              <a:t>варианты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7016824" cy="1155358"/>
          </a:xfrm>
        </p:spPr>
        <p:txBody>
          <a:bodyPr/>
          <a:lstStyle/>
          <a:p>
            <a:pPr algn="r"/>
            <a:r>
              <a:rPr lang="ru-RU" dirty="0" smtClean="0"/>
              <a:t>Морозова Марина Васильевна,</a:t>
            </a:r>
          </a:p>
          <a:p>
            <a:pPr algn="r"/>
            <a:r>
              <a:rPr lang="ru-RU" dirty="0" smtClean="0"/>
              <a:t>методист Управления образования </a:t>
            </a:r>
            <a:r>
              <a:rPr lang="ru-RU" dirty="0" err="1" smtClean="0"/>
              <a:t>г.Казани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81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ea typeface="Times New Roman"/>
              </a:rPr>
              <a:t>Количество программ </a:t>
            </a:r>
            <a:br>
              <a:rPr lang="ru-RU" sz="2400" b="1" dirty="0" smtClean="0">
                <a:ea typeface="Times New Roman"/>
              </a:rPr>
            </a:br>
            <a:r>
              <a:rPr lang="ru-RU" sz="2400" b="1" dirty="0" smtClean="0">
                <a:ea typeface="Times New Roman"/>
              </a:rPr>
              <a:t>в </a:t>
            </a:r>
            <a:r>
              <a:rPr lang="ru-RU" sz="2400" b="1" dirty="0">
                <a:ea typeface="Times New Roman"/>
              </a:rPr>
              <a:t>дошкольной образовательной организации </a:t>
            </a:r>
            <a:r>
              <a:rPr lang="ru-RU" sz="2400" b="1" dirty="0" smtClean="0">
                <a:ea typeface="Times New Roman"/>
              </a:rPr>
              <a:t/>
            </a:r>
            <a:br>
              <a:rPr lang="ru-RU" sz="2400" b="1" dirty="0" smtClean="0">
                <a:ea typeface="Times New Roman"/>
              </a:rPr>
            </a:br>
            <a:endParaRPr lang="ru-RU" sz="24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381583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257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федеральных документах предлагается </a:t>
            </a:r>
            <a:r>
              <a:rPr lang="ru-RU" b="1" i="1" dirty="0"/>
              <a:t>два подхода</a:t>
            </a:r>
            <a:r>
              <a:rPr lang="ru-RU" dirty="0"/>
              <a:t> к классификации групп.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346676"/>
          </a:xfrm>
        </p:spPr>
        <p:txBody>
          <a:bodyPr/>
          <a:lstStyle/>
          <a:p>
            <a:pPr indent="449580">
              <a:lnSpc>
                <a:spcPct val="115000"/>
              </a:lnSpc>
            </a:pPr>
            <a:r>
              <a:rPr lang="ru-RU" sz="2400" b="1" dirty="0">
                <a:ea typeface="Times New Roman"/>
              </a:rPr>
              <a:t>Дифференциация групп </a:t>
            </a:r>
            <a:r>
              <a:rPr lang="ru-RU" sz="2400" b="1" dirty="0" smtClean="0">
                <a:ea typeface="Times New Roman"/>
              </a:rPr>
              <a:t/>
            </a:r>
            <a:br>
              <a:rPr lang="ru-RU" sz="2400" b="1" dirty="0" smtClean="0">
                <a:ea typeface="Times New Roman"/>
              </a:rPr>
            </a:br>
            <a:r>
              <a:rPr lang="ru-RU" sz="2400" b="1" dirty="0" smtClean="0">
                <a:ea typeface="Times New Roman"/>
              </a:rPr>
              <a:t>образовательной </a:t>
            </a:r>
            <a:r>
              <a:rPr lang="ru-RU" sz="2400" b="1" dirty="0">
                <a:ea typeface="Times New Roman"/>
              </a:rPr>
              <a:t>организации – </a:t>
            </a:r>
            <a:r>
              <a:rPr lang="ru-RU" sz="2000" dirty="0">
                <a:ea typeface="Times New Roman"/>
              </a:rPr>
              <a:t/>
            </a:r>
            <a:br>
              <a:rPr lang="ru-RU" sz="2000" dirty="0">
                <a:ea typeface="Times New Roman"/>
              </a:rPr>
            </a:br>
            <a:r>
              <a:rPr lang="ru-RU" sz="2400" b="1" dirty="0">
                <a:ea typeface="Times New Roman"/>
              </a:rPr>
              <a:t>основа проектирования Программы</a:t>
            </a:r>
            <a:r>
              <a:rPr lang="ru-RU" sz="2000" dirty="0">
                <a:ea typeface="Times New Roman"/>
              </a:rPr>
              <a:t/>
            </a:r>
            <a:br>
              <a:rPr lang="ru-RU" sz="2000" dirty="0">
                <a:ea typeface="Times New Roman"/>
              </a:rPr>
            </a:b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21516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кратковременного </a:t>
            </a:r>
            <a:r>
              <a:rPr lang="ru-RU" dirty="0"/>
              <a:t>пребывания детей; </a:t>
            </a:r>
          </a:p>
          <a:p>
            <a:r>
              <a:rPr lang="ru-RU" dirty="0" smtClean="0"/>
              <a:t>полного </a:t>
            </a:r>
            <a:r>
              <a:rPr lang="ru-RU" dirty="0"/>
              <a:t>и продленного дня; </a:t>
            </a:r>
          </a:p>
          <a:p>
            <a:r>
              <a:rPr lang="ru-RU" dirty="0" smtClean="0"/>
              <a:t>круглосуточного </a:t>
            </a:r>
            <a:r>
              <a:rPr lang="ru-RU" dirty="0"/>
              <a:t>пребывания; </a:t>
            </a:r>
          </a:p>
          <a:p>
            <a:r>
              <a:rPr lang="ru-RU" dirty="0" smtClean="0"/>
              <a:t>детей </a:t>
            </a:r>
            <a:r>
              <a:rPr lang="ru-RU" dirty="0"/>
              <a:t>разного возраста от двух месяцев до восьми лет, в том числе разновозрастных групп.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ea typeface="Times New Roman"/>
              </a:rPr>
              <a:t>Первый представлен в приказе об утверждении ФГОС ДО (п.2.5.) и основан на продолжительности пребывания детей разного возраста в образовательной организации течение суток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95804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общеразвивающие, </a:t>
            </a:r>
            <a:endParaRPr lang="ru-RU" dirty="0" smtClean="0"/>
          </a:p>
          <a:p>
            <a:r>
              <a:rPr lang="ru-RU" dirty="0" smtClean="0"/>
              <a:t>компенсирующие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оздоровительные </a:t>
            </a:r>
            <a:r>
              <a:rPr lang="ru-RU" dirty="0"/>
              <a:t>или </a:t>
            </a:r>
            <a:r>
              <a:rPr lang="ru-RU" dirty="0" smtClean="0"/>
              <a:t>комбинированные.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56263" cy="1368152"/>
          </a:xfrm>
        </p:spPr>
        <p:txBody>
          <a:bodyPr/>
          <a:lstStyle/>
          <a:p>
            <a:r>
              <a:rPr lang="ru-RU" sz="2400" b="1" dirty="0">
                <a:ea typeface="Times New Roman"/>
              </a:rPr>
              <a:t>Второй подход находит свое отражение в приказе </a:t>
            </a:r>
            <a:r>
              <a:rPr lang="ru-RU" sz="2400" b="1" dirty="0" err="1">
                <a:ea typeface="Times New Roman"/>
              </a:rPr>
              <a:t>Минобрнауки</a:t>
            </a:r>
            <a:r>
              <a:rPr lang="ru-RU" sz="2400" b="1" dirty="0">
                <a:ea typeface="Times New Roman"/>
              </a:rPr>
              <a:t> России от 30.08.2013 г. № 1014 (п.13), где группы определены в соответствии с направленностью решаемых задач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79264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7241996"/>
              </p:ext>
            </p:extLst>
          </p:nvPr>
        </p:nvGraphicFramePr>
        <p:xfrm>
          <a:off x="251520" y="1340768"/>
          <a:ext cx="856895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Классификация структурных подразделений</a:t>
            </a:r>
            <a:br>
              <a:rPr lang="ru-RU" sz="2400" b="1" dirty="0"/>
            </a:br>
            <a:r>
              <a:rPr lang="ru-RU" sz="2400" b="1" dirty="0"/>
              <a:t>(групп)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9286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 </a:t>
            </a:r>
            <a:r>
              <a:rPr lang="ru-RU" dirty="0"/>
              <a:t>группах </a:t>
            </a:r>
            <a:r>
              <a:rPr lang="ru-RU" i="1" dirty="0"/>
              <a:t>общеразвивающей направленности</a:t>
            </a:r>
            <a:r>
              <a:rPr lang="ru-RU" dirty="0"/>
              <a:t> в ходе реализации Программы осуществляется комплексное дошкольное образование. В этих группах механизмом реализации ФГОС ДО выступает «классическая» </a:t>
            </a:r>
            <a:r>
              <a:rPr lang="ru-RU" b="1" dirty="0"/>
              <a:t>образовательная программа дошкольного </a:t>
            </a:r>
            <a:r>
              <a:rPr lang="ru-RU" b="1" dirty="0" smtClean="0"/>
              <a:t>образования;</a:t>
            </a:r>
          </a:p>
          <a:p>
            <a:r>
              <a:rPr lang="ru-RU" dirty="0" smtClean="0"/>
              <a:t>в </a:t>
            </a:r>
            <a:r>
              <a:rPr lang="ru-RU" dirty="0"/>
              <a:t>группах </a:t>
            </a:r>
            <a:r>
              <a:rPr lang="ru-RU" i="1" dirty="0"/>
              <a:t>компенсирующей направленности</a:t>
            </a:r>
            <a:r>
              <a:rPr lang="ru-RU" dirty="0"/>
              <a:t> используется адаптированная образовательная программа для детей с ограниченными возможностями здоровья с учетом особенностей их психофизического развития, индивидуальных возможностей, обеспечивающей коррекцию нарушений развития и социальную адаптацию воспитанников с ограниченными возможностями здоровья. В этих группах механизмом реализации ФГОС ДО выступает </a:t>
            </a:r>
            <a:r>
              <a:rPr lang="ru-RU" b="1" dirty="0"/>
              <a:t>адаптированная образовательная программа.</a:t>
            </a:r>
            <a:r>
              <a:rPr lang="ru-RU" dirty="0"/>
              <a:t>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ea typeface="Times New Roman"/>
              </a:rPr>
              <a:t>Проектирование</a:t>
            </a:r>
            <a:r>
              <a:rPr lang="ru-RU" sz="2400" dirty="0" smtClean="0">
                <a:ea typeface="Times New Roman"/>
              </a:rPr>
              <a:t> целевого раздела Программы </a:t>
            </a:r>
            <a:r>
              <a:rPr lang="ru-RU" sz="2400" dirty="0">
                <a:ea typeface="Times New Roman"/>
              </a:rPr>
              <a:t>и планируемых результатов, отбор и использование содержания образования и педагогических технологий.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9232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060848"/>
            <a:ext cx="8136904" cy="4032448"/>
          </a:xfrm>
        </p:spPr>
        <p:txBody>
          <a:bodyPr>
            <a:noAutofit/>
          </a:bodyPr>
          <a:lstStyle/>
          <a:p>
            <a:r>
              <a:rPr lang="ru-RU" sz="2000" dirty="0" smtClean="0"/>
              <a:t>группы </a:t>
            </a:r>
            <a:r>
              <a:rPr lang="ru-RU" sz="2000" i="1" dirty="0"/>
              <a:t>оздоровительной направленности</a:t>
            </a:r>
            <a:r>
              <a:rPr lang="ru-RU" sz="2000" dirty="0"/>
              <a:t> создаются для детей с туберкулезной интоксикацией, часто болеющих детей и других категорий детей, нуждающихся в длительном лечении и проведении для них необходимого комплекса специальных лечебно-оздоровительных мероприятий. В группах оздоровительной направленности осуществляется </a:t>
            </a:r>
            <a:r>
              <a:rPr lang="ru-RU" sz="2000" b="1" dirty="0"/>
              <a:t>реализация Программы</a:t>
            </a:r>
            <a:r>
              <a:rPr lang="ru-RU" sz="2000" dirty="0"/>
              <a:t>, а также </a:t>
            </a:r>
            <a:r>
              <a:rPr lang="ru-RU" sz="2000" b="1" dirty="0"/>
              <a:t>комплекс</a:t>
            </a:r>
            <a:r>
              <a:rPr lang="ru-RU" sz="2000" dirty="0"/>
              <a:t> санитарно-гигиенических, лечебно-оздоровительных и профилактических </a:t>
            </a:r>
            <a:r>
              <a:rPr lang="ru-RU" sz="2000" b="1" dirty="0"/>
              <a:t>мероприятий и процедур</a:t>
            </a:r>
            <a:r>
              <a:rPr lang="ru-RU" sz="2000" dirty="0"/>
              <a:t>;</a:t>
            </a:r>
          </a:p>
          <a:p>
            <a:r>
              <a:rPr lang="ru-RU" sz="2000" dirty="0" smtClean="0"/>
              <a:t>в </a:t>
            </a:r>
            <a:r>
              <a:rPr lang="ru-RU" sz="2000" dirty="0"/>
              <a:t>группах </a:t>
            </a:r>
            <a:r>
              <a:rPr lang="ru-RU" sz="2000" i="1" dirty="0"/>
              <a:t>комбинированной направленности</a:t>
            </a:r>
            <a:r>
              <a:rPr lang="ru-RU" sz="2000" dirty="0"/>
              <a:t> осуществляется совместное образование здоровых детей и детей с ОВЗ в соответствии с </a:t>
            </a:r>
            <a:r>
              <a:rPr lang="ru-RU" sz="2000" b="1" dirty="0"/>
              <a:t>Программой, адаптированной для детей с ОВЗ</a:t>
            </a:r>
            <a:r>
              <a:rPr lang="ru-RU" sz="2000" dirty="0"/>
              <a:t> с учетом особенностей психофизического развития, индивидуальных возможностей, обеспечивающей коррекцию нарушений развития и социальную адаптацию воспитанников с ОВЗ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ea typeface="Times New Roman"/>
              </a:rPr>
              <a:t>Проектирование</a:t>
            </a:r>
            <a:r>
              <a:rPr lang="ru-RU" sz="2400" dirty="0">
                <a:ea typeface="Times New Roman"/>
              </a:rPr>
              <a:t> целевого раздела Программы и планируемых результатов, отбор и использование содержания образования и педагогических технологий.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6849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a typeface="Times New Roman"/>
              </a:rPr>
              <a:t>в </a:t>
            </a:r>
            <a:r>
              <a:rPr lang="ru-RU" dirty="0">
                <a:ea typeface="Times New Roman"/>
              </a:rPr>
              <a:t>группах </a:t>
            </a:r>
            <a:r>
              <a:rPr lang="ru-RU" i="1" dirty="0">
                <a:ea typeface="Times New Roman"/>
              </a:rPr>
              <a:t>сокращенного дня и кратковременного пребывания </a:t>
            </a:r>
            <a:r>
              <a:rPr lang="ru-RU" dirty="0">
                <a:ea typeface="Times New Roman"/>
              </a:rPr>
              <a:t>в целях сохранения качества дошкольного образования приоритетной является задача организации различных видов детской деятельности (игровой, коммуникативной, трудовой, познавательно-исследовательской, музыкально-художественной);</a:t>
            </a:r>
            <a:endParaRPr lang="ru-RU" sz="2000" dirty="0">
              <a:ea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ea typeface="Times New Roman"/>
              </a:rPr>
              <a:t>группы </a:t>
            </a:r>
            <a:r>
              <a:rPr lang="ru-RU" i="1" dirty="0">
                <a:ea typeface="Times New Roman"/>
              </a:rPr>
              <a:t>полного и продленного дня</a:t>
            </a:r>
            <a:r>
              <a:rPr lang="ru-RU" dirty="0">
                <a:ea typeface="Times New Roman"/>
              </a:rPr>
              <a:t> создаются на основе социальных и образовательных потребностей родителей, обеспечивая дополнительные условия для социально-коммуникативного, познавательного, речевого, художественно-эстетического и физического развития детей.</a:t>
            </a:r>
            <a:endParaRPr lang="ru-RU" sz="2000" dirty="0"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srgbClr val="895D1D"/>
                </a:solidFill>
                <a:ea typeface="Times New Roman"/>
              </a:rPr>
              <a:t>Проектирование</a:t>
            </a:r>
            <a:r>
              <a:rPr lang="ru-RU" sz="2400" dirty="0">
                <a:solidFill>
                  <a:srgbClr val="895D1D"/>
                </a:solidFill>
                <a:ea typeface="Times New Roman"/>
              </a:rPr>
              <a:t> целевого раздела Программы и планируемых результатов, отбор и использование содержания образования и педагогических технологий.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6877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/>
              <a:t>для </a:t>
            </a:r>
            <a:r>
              <a:rPr lang="ru-RU" i="1" dirty="0"/>
              <a:t>детей в возрасте от 2 месяцев до 2 лет, </a:t>
            </a:r>
            <a:r>
              <a:rPr lang="ru-RU" dirty="0"/>
              <a:t>как правило,</a:t>
            </a:r>
            <a:r>
              <a:rPr lang="ru-RU" i="1" dirty="0"/>
              <a:t> </a:t>
            </a:r>
            <a:r>
              <a:rPr lang="ru-RU" dirty="0"/>
              <a:t>создаются условия первичной социальной адаптации и ранней социализации;</a:t>
            </a:r>
          </a:p>
          <a:p>
            <a:r>
              <a:rPr lang="ru-RU" dirty="0" smtClean="0"/>
              <a:t>по </a:t>
            </a:r>
            <a:r>
              <a:rPr lang="ru-RU" dirty="0"/>
              <a:t>отношению к </a:t>
            </a:r>
            <a:r>
              <a:rPr lang="ru-RU" i="1" dirty="0"/>
              <a:t>детям 5-8 лет</a:t>
            </a:r>
            <a:r>
              <a:rPr lang="ru-RU" dirty="0"/>
              <a:t> решаются задачи обеспечения равных стартовых возможностей для обучения в общеобразовательных организациях;</a:t>
            </a:r>
          </a:p>
          <a:p>
            <a:r>
              <a:rPr lang="ru-RU" i="1" dirty="0" smtClean="0"/>
              <a:t>в </a:t>
            </a:r>
            <a:r>
              <a:rPr lang="ru-RU" i="1" dirty="0"/>
              <a:t>разновозрастных группах</a:t>
            </a:r>
            <a:r>
              <a:rPr lang="ru-RU" dirty="0"/>
              <a:t> образовательный процесс предусматривает совместную деятельность и общение детей раннего возраста и старшего дошкольного, что создает благоприятные условия для формирования дружеских отношений, заботливости, самостоятельности, в целом – развития личности воспитанников.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srgbClr val="895D1D"/>
                </a:solidFill>
                <a:ea typeface="Times New Roman"/>
              </a:rPr>
              <a:t>Проектирование</a:t>
            </a:r>
            <a:r>
              <a:rPr lang="ru-RU" sz="2400" dirty="0">
                <a:solidFill>
                  <a:srgbClr val="895D1D"/>
                </a:solidFill>
                <a:ea typeface="Times New Roman"/>
              </a:rPr>
              <a:t> целевого раздела Программы и планируемых результатов, отбор и использование содержания образования и педагогических технологий.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4886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Программа разрабатывается </a:t>
            </a:r>
            <a:r>
              <a:rPr lang="ru-RU" b="1" dirty="0"/>
              <a:t>с учетом примерных Программ </a:t>
            </a:r>
            <a:r>
              <a:rPr lang="ru-RU" dirty="0"/>
              <a:t>(закон  «Об образовании в РФ», ст.12). Содержательные и организационные составляющие обязательной части (не менее 60% от общего объема  образовательной программы дошкольного образования по направлениям социально-коммуникативного, познавательного, речевого, художественно-эстетического и физического развития) оказывают непосредственное влияние на процесс проектирования документа.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987966" cy="1202660"/>
          </a:xfrm>
        </p:spPr>
        <p:txBody>
          <a:bodyPr/>
          <a:lstStyle/>
          <a:p>
            <a:pPr indent="449580">
              <a:lnSpc>
                <a:spcPct val="115000"/>
              </a:lnSpc>
            </a:pPr>
            <a:r>
              <a:rPr lang="ru-RU" sz="2400" b="1" dirty="0">
                <a:ea typeface="Times New Roman"/>
              </a:rPr>
              <a:t>Соотношение обязательной части Программы </a:t>
            </a:r>
            <a:r>
              <a:rPr lang="ru-RU" sz="2400" b="1" dirty="0" smtClean="0">
                <a:ea typeface="Times New Roman"/>
              </a:rPr>
              <a:t/>
            </a:r>
            <a:br>
              <a:rPr lang="ru-RU" sz="2400" b="1" dirty="0" smtClean="0">
                <a:ea typeface="Times New Roman"/>
              </a:rPr>
            </a:br>
            <a:r>
              <a:rPr lang="ru-RU" sz="2400" b="1" dirty="0" smtClean="0">
                <a:ea typeface="Times New Roman"/>
              </a:rPr>
              <a:t>и </a:t>
            </a:r>
            <a:r>
              <a:rPr lang="ru-RU" sz="2400" b="1" dirty="0">
                <a:ea typeface="Times New Roman"/>
              </a:rPr>
              <a:t>части, формируемой участниками </a:t>
            </a:r>
            <a:r>
              <a:rPr lang="ru-RU" sz="2400" b="1" dirty="0" smtClean="0">
                <a:ea typeface="Times New Roman"/>
              </a:rPr>
              <a:t/>
            </a:r>
            <a:br>
              <a:rPr lang="ru-RU" sz="2400" b="1" dirty="0" smtClean="0">
                <a:ea typeface="Times New Roman"/>
              </a:rPr>
            </a:br>
            <a:r>
              <a:rPr lang="ru-RU" sz="2400" b="1" dirty="0" smtClean="0">
                <a:ea typeface="Times New Roman"/>
              </a:rPr>
              <a:t>образовательных </a:t>
            </a:r>
            <a:r>
              <a:rPr lang="ru-RU" sz="2400" b="1" dirty="0">
                <a:ea typeface="Times New Roman"/>
              </a:rPr>
              <a:t>отношений</a:t>
            </a:r>
            <a:r>
              <a:rPr lang="ru-RU" sz="2000" dirty="0">
                <a:ea typeface="Times New Roman"/>
              </a:rPr>
              <a:t/>
            </a:r>
            <a:br>
              <a:rPr lang="ru-RU" sz="2000" dirty="0">
                <a:ea typeface="Times New Roman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8256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- </a:t>
            </a:r>
            <a:r>
              <a:rPr lang="ru-RU" sz="2400" b="1" dirty="0" smtClean="0">
                <a:latin typeface="Times New Roman"/>
                <a:ea typeface="Times New Roman"/>
              </a:rPr>
              <a:t>единство </a:t>
            </a:r>
            <a:r>
              <a:rPr lang="ru-RU" sz="2400" b="1" dirty="0">
                <a:latin typeface="Times New Roman"/>
                <a:ea typeface="Times New Roman"/>
              </a:rPr>
              <a:t>образовательного пространства</a:t>
            </a:r>
            <a:r>
              <a:rPr lang="ru-RU" sz="2400" dirty="0">
                <a:latin typeface="Times New Roman"/>
                <a:ea typeface="Times New Roman"/>
              </a:rPr>
              <a:t> Российской Федерации, которое обеспечивается в ходе реализации обязательной части Программ;</a:t>
            </a:r>
            <a:endParaRPr lang="ru-RU" sz="2000" dirty="0">
              <a:latin typeface="Times New Roman"/>
              <a:ea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latin typeface="Times New Roman"/>
                <a:ea typeface="Times New Roman"/>
              </a:rPr>
              <a:t>- </a:t>
            </a:r>
            <a:r>
              <a:rPr lang="ru-RU" sz="2400" b="1" dirty="0" smtClean="0">
                <a:latin typeface="Times New Roman"/>
                <a:ea typeface="Times New Roman"/>
              </a:rPr>
              <a:t>преемственность </a:t>
            </a:r>
            <a:r>
              <a:rPr lang="ru-RU" sz="2400" dirty="0">
                <a:latin typeface="Times New Roman"/>
                <a:ea typeface="Times New Roman"/>
              </a:rPr>
              <a:t>основных образовательных программ, в нашем случае – дошкольного и начального общего образования;</a:t>
            </a:r>
            <a:endParaRPr lang="ru-RU" sz="2000" dirty="0">
              <a:latin typeface="Times New Roman"/>
              <a:ea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latin typeface="Times New Roman"/>
                <a:ea typeface="Times New Roman"/>
              </a:rPr>
              <a:t>- </a:t>
            </a:r>
            <a:r>
              <a:rPr lang="ru-RU" sz="2400" b="1" dirty="0" smtClean="0">
                <a:latin typeface="Times New Roman"/>
                <a:ea typeface="Times New Roman"/>
              </a:rPr>
              <a:t>вариативность </a:t>
            </a:r>
            <a:r>
              <a:rPr lang="ru-RU" sz="2400" dirty="0">
                <a:latin typeface="Times New Roman"/>
                <a:ea typeface="Times New Roman"/>
              </a:rPr>
              <a:t>содержания образовательных программ, которая на уровне дошкольного образования реализуется при помощи части, формируемой участниками образовательных отношений;</a:t>
            </a:r>
            <a:endParaRPr lang="ru-RU" sz="2000" dirty="0">
              <a:latin typeface="Times New Roman"/>
              <a:ea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latin typeface="Times New Roman"/>
                <a:ea typeface="Times New Roman"/>
              </a:rPr>
              <a:t>- </a:t>
            </a:r>
            <a:r>
              <a:rPr lang="ru-RU" sz="2400" b="1" dirty="0">
                <a:latin typeface="Times New Roman"/>
                <a:ea typeface="Times New Roman"/>
              </a:rPr>
              <a:t>качества образования</a:t>
            </a:r>
            <a:r>
              <a:rPr lang="ru-RU" sz="2400" dirty="0">
                <a:latin typeface="Times New Roman"/>
                <a:ea typeface="Times New Roman"/>
              </a:rPr>
              <a:t> на основе единства обязательных требований к условиям реализации Программ.</a:t>
            </a:r>
            <a:endParaRPr lang="ru-RU" sz="20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Согласно Федеральному закону РФ № 273-ФЗ «Об образовании в Российской Федерации» (ст.10 п.10)</a:t>
            </a:r>
          </a:p>
        </p:txBody>
      </p:sp>
    </p:spTree>
    <p:extLst>
      <p:ext uri="{BB962C8B-B14F-4D97-AF65-F5344CB8AC3E}">
        <p14:creationId xmlns:p14="http://schemas.microsoft.com/office/powerpoint/2010/main" val="34653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ea typeface="Times New Roman"/>
              </a:rPr>
              <a:t>Другая часть – формируемая участниками образовательных отношений составляет не более 40 % общего объема Программы </a:t>
            </a:r>
            <a:r>
              <a:rPr lang="ru-RU" b="1" dirty="0">
                <a:ea typeface="Times New Roman"/>
              </a:rPr>
              <a:t>во всех трех разделах</a:t>
            </a:r>
            <a:r>
              <a:rPr lang="ru-RU" dirty="0">
                <a:ea typeface="Times New Roman"/>
              </a:rPr>
              <a:t>: целевом, содержательном и организационном.</a:t>
            </a:r>
            <a:endParaRPr lang="ru-RU" sz="2000" dirty="0">
              <a:ea typeface="Times New Roman"/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59197" y="620688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895D1D"/>
                </a:solidFill>
                <a:ea typeface="Times New Roman"/>
                <a:cs typeface="+mj-cs"/>
              </a:rPr>
              <a:t>Соотношение обязательной части Программы и части, формируемой участниками образовательных </a:t>
            </a:r>
            <a:r>
              <a:rPr lang="ru-RU" sz="2400" b="1" dirty="0" smtClean="0">
                <a:solidFill>
                  <a:srgbClr val="895D1D"/>
                </a:solidFill>
                <a:ea typeface="Times New Roman"/>
                <a:cs typeface="+mj-cs"/>
              </a:rPr>
              <a:t>отношений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54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/>
              </a:rPr>
              <a:t>вероятно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, пропорция </a:t>
            </a:r>
            <a:r>
              <a:rPr lang="ru-RU" b="1" dirty="0">
                <a:solidFill>
                  <a:srgbClr val="000000"/>
                </a:solidFill>
                <a:ea typeface="Times New Roman"/>
              </a:rPr>
              <a:t>60/40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 целесообразна для </a:t>
            </a:r>
            <a:r>
              <a:rPr lang="ru-RU" b="1" dirty="0">
                <a:solidFill>
                  <a:srgbClr val="000000"/>
                </a:solidFill>
                <a:ea typeface="Times New Roman"/>
              </a:rPr>
              <a:t>общеразвивающих 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групп, осуществляющих комплексное дошкольное образование в условиях полного, продленного дня или круглосуточного пребывания детей, а также групп </a:t>
            </a:r>
            <a:r>
              <a:rPr lang="ru-RU" b="1" dirty="0">
                <a:solidFill>
                  <a:srgbClr val="000000"/>
                </a:solidFill>
                <a:ea typeface="Times New Roman"/>
              </a:rPr>
              <a:t>оздоровительной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 направленности;</a:t>
            </a:r>
            <a:endParaRPr lang="ru-RU" sz="2000" dirty="0">
              <a:ea typeface="Times New Roman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/>
              </a:rPr>
              <a:t>в 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силу ограниченности времени нахождения ребенка </a:t>
            </a:r>
            <a:r>
              <a:rPr lang="ru-RU" b="1" dirty="0">
                <a:solidFill>
                  <a:srgbClr val="000000"/>
                </a:solidFill>
                <a:ea typeface="Times New Roman"/>
              </a:rPr>
              <a:t>в группах кратковременного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 пребывания часть, формируемая участниками образовательного процесса, может быть </a:t>
            </a:r>
            <a:r>
              <a:rPr lang="ru-RU" b="1" dirty="0">
                <a:solidFill>
                  <a:srgbClr val="000000"/>
                </a:solidFill>
                <a:ea typeface="Times New Roman"/>
              </a:rPr>
              <a:t>минимальной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 (или полностью отсутствовать);</a:t>
            </a:r>
            <a:endParaRPr lang="ru-RU" sz="2000" dirty="0">
              <a:ea typeface="Times New Roman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/>
              </a:rPr>
              <a:t>в 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группах </a:t>
            </a:r>
            <a:r>
              <a:rPr lang="ru-RU" b="1" dirty="0">
                <a:solidFill>
                  <a:srgbClr val="000000"/>
                </a:solidFill>
                <a:ea typeface="Times New Roman"/>
              </a:rPr>
              <a:t>компенсирующей и комбинированной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 направленности рекомендуемое соотношение может быть </a:t>
            </a:r>
            <a:r>
              <a:rPr lang="ru-RU" b="1" dirty="0">
                <a:solidFill>
                  <a:srgbClr val="000000"/>
                </a:solidFill>
                <a:ea typeface="Times New Roman"/>
              </a:rPr>
              <a:t>80/20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 по причине решения сложных, специфичных задач воспитания и развития детей с ОВЗ, механизмы решения которых прописаны авторами примерных программ. </a:t>
            </a:r>
            <a:endParaRPr lang="ru-RU" sz="2000" dirty="0"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540385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1"/>
                </a:solidFill>
                <a:ea typeface="Times New Roman"/>
              </a:rPr>
              <a:t>Рекомендации </a:t>
            </a:r>
            <a:r>
              <a:rPr lang="ru-RU" sz="2400" b="1" dirty="0">
                <a:solidFill>
                  <a:schemeClr val="accent1"/>
                </a:solidFill>
                <a:ea typeface="Times New Roman"/>
              </a:rPr>
              <a:t>по определению указанного соотношения </a:t>
            </a:r>
            <a:r>
              <a:rPr lang="ru-RU" sz="2400" dirty="0">
                <a:solidFill>
                  <a:schemeClr val="accent1"/>
                </a:solidFill>
                <a:ea typeface="Times New Roman"/>
              </a:rPr>
              <a:t>в разных группах дошкольных организаций:</a:t>
            </a:r>
            <a:r>
              <a:rPr lang="ru-RU" sz="2000" dirty="0">
                <a:ea typeface="Times New Roman"/>
              </a:rPr>
              <a:t/>
            </a:r>
            <a:br>
              <a:rPr lang="ru-RU" sz="2000" dirty="0">
                <a:ea typeface="Times New Roman"/>
              </a:rPr>
            </a:b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99409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приказ </a:t>
            </a:r>
            <a:r>
              <a:rPr lang="ru-RU" dirty="0"/>
              <a:t>от утверждении ФГОС дошкольного образования, включающий важную для решения обсуждаемой задачи информацию, например: предназначение Программы; направления развития и образования детей; виды деятельности и т.д.  (это «первичный» документ для содержательной основы обязательной части программы);</a:t>
            </a:r>
          </a:p>
          <a:p>
            <a:r>
              <a:rPr lang="ru-RU" dirty="0" smtClean="0"/>
              <a:t>Примерная </a:t>
            </a:r>
            <a:r>
              <a:rPr lang="ru-RU" dirty="0"/>
              <a:t>образовательная программа дошкольного образования («вторичный» документ для проектирования обязательной части Программы).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540385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chemeClr val="accent1"/>
                </a:solidFill>
                <a:ea typeface="Times New Roman"/>
              </a:rPr>
              <a:t>Какие материалы составляют содержательную основу обязательной части Программы?</a:t>
            </a:r>
            <a:r>
              <a:rPr lang="ru-RU" sz="2000" b="1" dirty="0">
                <a:solidFill>
                  <a:schemeClr val="accent1"/>
                </a:solidFill>
                <a:ea typeface="Times New Roman"/>
              </a:rPr>
              <a:t/>
            </a:r>
            <a:br>
              <a:rPr lang="ru-RU" sz="2000" b="1" dirty="0">
                <a:solidFill>
                  <a:schemeClr val="accent1"/>
                </a:solidFill>
                <a:ea typeface="Times New Roman"/>
              </a:rPr>
            </a:br>
            <a:endParaRPr lang="ru-RU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39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специфику </a:t>
            </a:r>
            <a:r>
              <a:rPr lang="ru-RU" dirty="0"/>
              <a:t>национальных, социокультурных условий, в которых осуществляется образовательная деятельность;</a:t>
            </a:r>
          </a:p>
          <a:p>
            <a:r>
              <a:rPr lang="ru-RU" dirty="0" smtClean="0"/>
              <a:t>выбор </a:t>
            </a:r>
            <a:r>
              <a:rPr lang="ru-RU" dirty="0"/>
              <a:t>тех парциальных образовательных программ и форм организации работы с детьми, которые в наибольшей степени соответствуют потребностям и интересам детей, а также возможностям педагогического коллектива;</a:t>
            </a:r>
          </a:p>
          <a:p>
            <a:r>
              <a:rPr lang="ru-RU" dirty="0"/>
              <a:t>- сложившиеся традиции образовательной организации или группы.</a:t>
            </a:r>
          </a:p>
          <a:p>
            <a:pPr marL="0" indent="0">
              <a:buNone/>
            </a:pPr>
            <a:r>
              <a:rPr lang="ru-RU" sz="3400" b="1" dirty="0">
                <a:solidFill>
                  <a:schemeClr val="accent1"/>
                </a:solidFill>
              </a:rPr>
              <a:t>Следовательно, к используемым документам этой части Программы можно отнести:</a:t>
            </a:r>
          </a:p>
          <a:p>
            <a:r>
              <a:rPr lang="ru-RU" dirty="0" smtClean="0"/>
              <a:t>программу </a:t>
            </a:r>
            <a:r>
              <a:rPr lang="ru-RU" dirty="0"/>
              <a:t>развития образовательной организации, в которой показаны стратегические ориентиры, цели и задачи с учетом особенностей конкретной организации;</a:t>
            </a:r>
          </a:p>
          <a:p>
            <a:r>
              <a:rPr lang="ru-RU" dirty="0" smtClean="0"/>
              <a:t>региональные </a:t>
            </a:r>
            <a:r>
              <a:rPr lang="ru-RU" dirty="0"/>
              <a:t>(муниципальные) программы развития системы образования;</a:t>
            </a:r>
          </a:p>
          <a:p>
            <a:r>
              <a:rPr lang="ru-RU" dirty="0" smtClean="0"/>
              <a:t>парциальные </a:t>
            </a:r>
            <a:r>
              <a:rPr lang="ru-RU" dirty="0"/>
              <a:t>программы и другие документы, материалы.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540385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chemeClr val="accent1"/>
                </a:solidFill>
                <a:ea typeface="Times New Roman"/>
              </a:rPr>
              <a:t>Какие материалы составляют содержательную основу части Программы, формируемой участниками образовательных отношений?</a:t>
            </a:r>
            <a:r>
              <a:rPr lang="ru-RU" sz="2000" dirty="0">
                <a:ea typeface="Times New Roman"/>
              </a:rPr>
              <a:t/>
            </a:r>
            <a:br>
              <a:rPr lang="ru-RU" sz="2000" dirty="0">
                <a:ea typeface="Times New Roman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270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i="1" dirty="0"/>
              <a:t>Взаимосвязь структурных компонентов пояснительной записки</a:t>
            </a:r>
            <a:endParaRPr lang="ru-RU" sz="24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477014"/>
              </p:ext>
            </p:extLst>
          </p:nvPr>
        </p:nvGraphicFramePr>
        <p:xfrm>
          <a:off x="395536" y="2247900"/>
          <a:ext cx="8496950" cy="3943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915532"/>
                <a:gridCol w="1100692"/>
                <a:gridCol w="1296144"/>
                <a:gridCol w="1368152"/>
                <a:gridCol w="1224136"/>
                <a:gridCol w="1080126"/>
              </a:tblGrid>
              <a:tr h="911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Структурные компоненты пояснительной записки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Документы для разработки инвариантной части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Документы для проектирования вариативной части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Итоговый вариант</a:t>
                      </a:r>
                    </a:p>
                  </a:txBody>
                  <a:tcPr marL="68580" marR="68580" marT="0" marB="0"/>
                </a:tc>
              </a:tr>
              <a:tr h="535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Цели и задачи реализации Программы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ФГОС ДО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Примерная Программа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Региональные программы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Парциальные программы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Программа развития организации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5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Принципы и подходы к формированию Программы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5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Значимые характеристики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5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Times New Roman"/>
                        </a:rPr>
                        <a:t>Планируемые результаты </a:t>
                      </a:r>
                      <a:r>
                        <a:rPr lang="ru-RU" sz="1300" b="1" dirty="0" smtClean="0">
                          <a:effectLst/>
                          <a:latin typeface="Times New Roman"/>
                          <a:ea typeface="Times New Roman"/>
                        </a:rPr>
                        <a:t>освоения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46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</a:rPr>
              <a:t>Таблица выступает своеобразной матрицей (или основной для последовательных действий), которая позволяет структурировать обязательную и вариативную части Программы, работая с двумя группами материалов:</a:t>
            </a:r>
            <a:endParaRPr lang="ru-RU" sz="2000" dirty="0">
              <a:ea typeface="Times New Roman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a typeface="Times New Roman"/>
              </a:rPr>
              <a:t>инвариантными</a:t>
            </a:r>
            <a:r>
              <a:rPr lang="ru-RU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документами:  ФГОС ДО и примерная образовательная программа дошкольного образования;</a:t>
            </a:r>
            <a:endParaRPr lang="ru-RU" sz="2000" dirty="0">
              <a:ea typeface="Times New Roman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a typeface="Times New Roman"/>
              </a:rPr>
              <a:t>вариативными 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документами: региональными и муниципальными программами развития системы образования;  используемыми организацией парциальными программами (или планируемыми к использованию); программой развития образовательной организации, которая согласно Закону РФ «Об образовании в РФ» является обязательным для образовательной организации документом  и другими.</a:t>
            </a:r>
            <a:endParaRPr lang="ru-RU" sz="2000" dirty="0">
              <a:ea typeface="Times New Roman"/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692696"/>
            <a:ext cx="60486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895D1D"/>
                </a:solidFill>
                <a:ea typeface="+mj-ea"/>
                <a:cs typeface="+mj-cs"/>
              </a:rPr>
              <a:t>Взаимосвязь структурных компонентов пояснительной записки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90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613301"/>
              </p:ext>
            </p:extLst>
          </p:nvPr>
        </p:nvGraphicFramePr>
        <p:xfrm>
          <a:off x="698500" y="2247900"/>
          <a:ext cx="7977956" cy="3917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90170">
              <a:lnSpc>
                <a:spcPct val="115000"/>
              </a:lnSpc>
            </a:pPr>
            <a:r>
              <a:rPr lang="ru-RU" sz="2400" b="1" dirty="0" smtClean="0">
                <a:solidFill>
                  <a:schemeClr val="accent1"/>
                </a:solidFill>
                <a:ea typeface="Times New Roman"/>
              </a:rPr>
              <a:t>Структура образовательной программы дошкольного образования</a:t>
            </a:r>
            <a:r>
              <a:rPr lang="ru-RU" sz="2000" dirty="0" smtClean="0">
                <a:ea typeface="Times New Roman"/>
              </a:rPr>
              <a:t/>
            </a:r>
            <a:br>
              <a:rPr lang="ru-RU" sz="2000" dirty="0" smtClean="0">
                <a:ea typeface="Times New Roman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0332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755894"/>
              </p:ext>
            </p:extLst>
          </p:nvPr>
        </p:nvGraphicFramePr>
        <p:xfrm>
          <a:off x="698500" y="2247900"/>
          <a:ext cx="8049964" cy="4349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srgbClr val="873624"/>
                </a:solidFill>
                <a:ea typeface="Times New Roman"/>
              </a:rPr>
              <a:t>Структура образовательной программы дошкольного образования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4691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530622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srgbClr val="873624"/>
                </a:solidFill>
                <a:ea typeface="Times New Roman"/>
              </a:rPr>
              <a:t>Структура образовательной программы </a:t>
            </a:r>
            <a:r>
              <a:rPr lang="ru-RU" sz="2400" b="1" dirty="0" smtClean="0">
                <a:solidFill>
                  <a:srgbClr val="873624"/>
                </a:solidFill>
                <a:ea typeface="Times New Roman"/>
              </a:rPr>
              <a:t/>
            </a:r>
            <a:br>
              <a:rPr lang="ru-RU" sz="2400" b="1" dirty="0" smtClean="0">
                <a:solidFill>
                  <a:srgbClr val="873624"/>
                </a:solidFill>
                <a:ea typeface="Times New Roman"/>
              </a:rPr>
            </a:br>
            <a:r>
              <a:rPr lang="ru-RU" sz="2400" b="1" dirty="0" smtClean="0">
                <a:solidFill>
                  <a:srgbClr val="873624"/>
                </a:solidFill>
                <a:ea typeface="Times New Roman"/>
              </a:rPr>
              <a:t>дошкольного </a:t>
            </a:r>
            <a:r>
              <a:rPr lang="ru-RU" sz="2400" b="1" dirty="0">
                <a:solidFill>
                  <a:srgbClr val="873624"/>
                </a:solidFill>
                <a:ea typeface="Times New Roman"/>
              </a:rPr>
              <a:t>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160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В ФЗ </a:t>
            </a:r>
            <a:r>
              <a:rPr lang="ru-RU" dirty="0"/>
              <a:t>«Об образовании в РФ», где в ст. 64 сформулировано предназначение дошкольного образования, которое направлено:</a:t>
            </a:r>
          </a:p>
          <a:p>
            <a:r>
              <a:rPr lang="ru-RU" dirty="0" smtClean="0"/>
              <a:t>на </a:t>
            </a:r>
            <a:r>
              <a:rPr lang="ru-RU" dirty="0"/>
              <a:t>формирование общей культуры; развитие физических, интеллектуальных, нравственных, эстетических и личностных качеств; формирование предпосылок учебной деятельности, сохранение и укрепление здоровья детей дошкольного возраста;</a:t>
            </a:r>
          </a:p>
          <a:p>
            <a:r>
              <a:rPr lang="ru-RU" dirty="0" smtClean="0"/>
              <a:t>на </a:t>
            </a:r>
            <a:r>
              <a:rPr lang="ru-RU" dirty="0"/>
              <a:t>разностороннее развитие детей дошкольного возраста с учетом их возрастных и индивидуальных особенностей, в том числе достижение детьми дошкольного возраста уровня развития, необходимого и достаточного для успешного освоения ими образовательных программ начального общего образования, на основе индивидуально подхода к детям дошкольного возраста и специфичных для детей дошкольного возраста видов деятельности.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540385">
              <a:lnSpc>
                <a:spcPct val="115000"/>
              </a:lnSpc>
            </a:pPr>
            <a:r>
              <a:rPr lang="ru-RU" sz="2400" b="1" dirty="0">
                <a:solidFill>
                  <a:schemeClr val="accent1"/>
                </a:solidFill>
                <a:ea typeface="Times New Roman"/>
              </a:rPr>
              <a:t>Формулировка целей и задач реализации Программы</a:t>
            </a:r>
            <a:r>
              <a:rPr lang="ru-RU" sz="2000" dirty="0">
                <a:ea typeface="Times New Roman"/>
              </a:rPr>
              <a:t/>
            </a:r>
            <a:br>
              <a:rPr lang="ru-RU" sz="2000" dirty="0">
                <a:ea typeface="Times New Roman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5551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России от 17.10.2013 г.  № 1155 «Об утверждении федерального государственного образовательного стандарта дошкольного образования» конкретизирует основные позиции закона «Об образовании в РФ» в части, касающейся дошкольного образования. В документе говорится о том, что предметом регулирования ФГОС ДО  являются отношения в сфере образования, возникающие при реализации Программы (п.1.1. указанного документа).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40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ea typeface="Times New Roman"/>
              </a:rPr>
              <a:t>Вариативная часть целевого компонента дополняет обязательную с учетом: </a:t>
            </a:r>
            <a:endParaRPr lang="ru-RU" sz="2000" dirty="0">
              <a:ea typeface="Times New Roman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a typeface="Times New Roman"/>
              </a:rPr>
              <a:t>типа </a:t>
            </a:r>
            <a:r>
              <a:rPr lang="ru-RU">
                <a:ea typeface="Times New Roman"/>
              </a:rPr>
              <a:t>групп(ы</a:t>
            </a:r>
            <a:r>
              <a:rPr lang="ru-RU" smtClean="0">
                <a:ea typeface="Times New Roman"/>
              </a:rPr>
              <a:t>); </a:t>
            </a:r>
            <a:endParaRPr lang="ru-RU" sz="2000" dirty="0">
              <a:ea typeface="Times New Roman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a typeface="Times New Roman"/>
              </a:rPr>
              <a:t>региональных </a:t>
            </a:r>
            <a:r>
              <a:rPr lang="ru-RU" dirty="0">
                <a:ea typeface="Times New Roman"/>
              </a:rPr>
              <a:t>особенностей (этнокультурных, социокультурных,   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климатических, экономических, демографических и других);</a:t>
            </a:r>
            <a:endParaRPr lang="ru-RU" sz="2000" dirty="0">
              <a:ea typeface="Times New Roman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/>
              </a:rPr>
              <a:t>традиций 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и опыта работы педагогического коллектива образовательной организации и других значимых для разработчиков документа факторов.</a:t>
            </a:r>
            <a:endParaRPr lang="ru-RU" sz="2000" dirty="0">
              <a:ea typeface="Times New Roman"/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908720"/>
            <a:ext cx="6192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873624"/>
                </a:solidFill>
                <a:ea typeface="Times New Roman"/>
                <a:cs typeface="+mj-cs"/>
              </a:rPr>
              <a:t>Формулировка целей и задач реализации Программы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61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>
                <a:ea typeface="Times New Roman"/>
              </a:rPr>
              <a:t>- задачи, связанные с развитием и воспитанием дошкольников, в том числе:</a:t>
            </a:r>
            <a:endParaRPr lang="ru-RU" sz="2000" dirty="0"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>
                <a:ea typeface="Calibri"/>
                <a:cs typeface="Times New Roman"/>
              </a:rPr>
              <a:t>формирование общей культуры личности детей;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>
                <a:ea typeface="Calibri"/>
                <a:cs typeface="Times New Roman"/>
              </a:rPr>
              <a:t>охрана и укрепление физического и психического здоровья детей;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>
                <a:ea typeface="Calibri"/>
                <a:cs typeface="Times New Roman"/>
              </a:rPr>
              <a:t>обеспечение равных возможностей и благоприятных условий для полноценного развития каждого ребенка, открывающих возможности для позитивной социализации, личностного развития, развития инициативы и творческих способностей на основе сотрудничества со взрослыми и сверстниками;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ea typeface="Times New Roman"/>
              </a:rPr>
              <a:t>Программа должна быть </a:t>
            </a:r>
            <a:r>
              <a:rPr lang="ru-RU" sz="2400" b="1" dirty="0">
                <a:ea typeface="Times New Roman"/>
              </a:rPr>
              <a:t>направлена на решение задач,</a:t>
            </a:r>
            <a:r>
              <a:rPr lang="ru-RU" sz="2400" dirty="0">
                <a:ea typeface="Times New Roman"/>
              </a:rPr>
              <a:t> сформулированных в ФГОС ДО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9958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i="1" dirty="0"/>
              <a:t>- задачи, связанные с управленческими решениями, в том числе: </a:t>
            </a:r>
            <a:endParaRPr lang="ru-RU" dirty="0"/>
          </a:p>
          <a:p>
            <a:pPr lvl="0"/>
            <a:r>
              <a:rPr lang="ru-RU" dirty="0"/>
              <a:t>обеспечение преемственности дошкольного и начального общего образования;</a:t>
            </a:r>
          </a:p>
          <a:p>
            <a:pPr lvl="0"/>
            <a:r>
              <a:rPr lang="ru-RU" dirty="0"/>
              <a:t>объединение обучения и воспитания в целостных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человека, семьи, общества;</a:t>
            </a:r>
          </a:p>
          <a:p>
            <a:pPr lvl="0"/>
            <a:r>
              <a:rPr lang="ru-RU" dirty="0"/>
              <a:t>создание развивающей образовательной среды, которая представляет собой систему условий социализации и индивидуализации детей;</a:t>
            </a:r>
          </a:p>
          <a:p>
            <a:pPr lvl="0"/>
            <a:r>
              <a:rPr lang="ru-RU" dirty="0"/>
              <a:t>повышение социального статуса дошкольного образования;</a:t>
            </a:r>
          </a:p>
          <a:p>
            <a:pPr lvl="0"/>
            <a:r>
              <a:rPr lang="ru-RU" dirty="0"/>
              <a:t>обеспечение психолого-педагогической поддержки семьи.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895D1D"/>
                </a:solidFill>
                <a:ea typeface="Times New Roman"/>
              </a:rPr>
              <a:t>Программа должна быть </a:t>
            </a:r>
            <a:r>
              <a:rPr lang="ru-RU" sz="2400" b="1" dirty="0">
                <a:solidFill>
                  <a:srgbClr val="895D1D"/>
                </a:solidFill>
                <a:ea typeface="Times New Roman"/>
              </a:rPr>
              <a:t>направлена на решение задач,</a:t>
            </a:r>
            <a:r>
              <a:rPr lang="ru-RU" sz="2400" dirty="0">
                <a:solidFill>
                  <a:srgbClr val="895D1D"/>
                </a:solidFill>
                <a:ea typeface="Times New Roman"/>
              </a:rPr>
              <a:t> сформулированных в ФГОС ДО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9251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rgbClr val="000000"/>
                </a:solidFill>
                <a:ea typeface="Times New Roman"/>
              </a:rPr>
              <a:t>личностно-ориентированный подход</a:t>
            </a:r>
          </a:p>
          <a:p>
            <a:r>
              <a:rPr lang="ru-RU" i="1" dirty="0" err="1"/>
              <a:t>деятельностный</a:t>
            </a:r>
            <a:r>
              <a:rPr lang="ru-RU" i="1" dirty="0"/>
              <a:t> </a:t>
            </a:r>
            <a:r>
              <a:rPr lang="ru-RU" i="1" dirty="0" smtClean="0"/>
              <a:t>подход</a:t>
            </a:r>
          </a:p>
          <a:p>
            <a:r>
              <a:rPr lang="ru-RU" i="1" dirty="0"/>
              <a:t>аксиологический (ценностный) </a:t>
            </a:r>
            <a:r>
              <a:rPr lang="ru-RU" i="1" dirty="0" smtClean="0"/>
              <a:t>подход</a:t>
            </a:r>
          </a:p>
          <a:p>
            <a:r>
              <a:rPr lang="ru-RU" i="1" dirty="0" err="1"/>
              <a:t>компетентностный</a:t>
            </a:r>
            <a:r>
              <a:rPr lang="ru-RU" i="1" dirty="0"/>
              <a:t> </a:t>
            </a:r>
            <a:r>
              <a:rPr lang="ru-RU" i="1" dirty="0" smtClean="0"/>
              <a:t>подход</a:t>
            </a:r>
          </a:p>
          <a:p>
            <a:r>
              <a:rPr lang="ru-RU" i="1" dirty="0"/>
              <a:t>диалогический (</a:t>
            </a:r>
            <a:r>
              <a:rPr lang="ru-RU" i="1" dirty="0" err="1"/>
              <a:t>полисубъектный</a:t>
            </a:r>
            <a:r>
              <a:rPr lang="ru-RU" i="1" dirty="0"/>
              <a:t>) </a:t>
            </a:r>
            <a:r>
              <a:rPr lang="ru-RU" i="1" dirty="0" smtClean="0"/>
              <a:t>подход</a:t>
            </a:r>
          </a:p>
          <a:p>
            <a:r>
              <a:rPr lang="ru-RU" i="1" dirty="0"/>
              <a:t>системный </a:t>
            </a:r>
            <a:r>
              <a:rPr lang="ru-RU" i="1" dirty="0" smtClean="0"/>
              <a:t>подход</a:t>
            </a:r>
          </a:p>
          <a:p>
            <a:r>
              <a:rPr lang="ru-RU" i="1" dirty="0"/>
              <a:t>средовой </a:t>
            </a:r>
            <a:r>
              <a:rPr lang="ru-RU" i="1" dirty="0" smtClean="0"/>
              <a:t>подход</a:t>
            </a:r>
          </a:p>
          <a:p>
            <a:r>
              <a:rPr lang="ru-RU" i="1" dirty="0"/>
              <a:t>проблемный подход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i="1" dirty="0"/>
              <a:t>культурологический подход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540385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chemeClr val="accent1"/>
                </a:solidFill>
                <a:ea typeface="Times New Roman"/>
              </a:rPr>
              <a:t>Определение </a:t>
            </a:r>
            <a:r>
              <a:rPr lang="ru-RU" sz="2400" b="1" dirty="0">
                <a:solidFill>
                  <a:schemeClr val="accent1"/>
                </a:solidFill>
                <a:ea typeface="Times New Roman"/>
              </a:rPr>
              <a:t>подходов к формированию </a:t>
            </a:r>
            <a:r>
              <a:rPr lang="ru-RU" sz="2400" b="1" dirty="0" smtClean="0">
                <a:solidFill>
                  <a:schemeClr val="accent1"/>
                </a:solidFill>
                <a:ea typeface="Times New Roman"/>
              </a:rPr>
              <a:t>Программы</a:t>
            </a:r>
            <a:r>
              <a:rPr lang="ru-RU" sz="2000" dirty="0">
                <a:ea typeface="Times New Roman"/>
              </a:rPr>
              <a:t/>
            </a:r>
            <a:br>
              <a:rPr lang="ru-RU" sz="2000" dirty="0">
                <a:ea typeface="Times New Roman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2428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региональные </a:t>
            </a:r>
            <a:r>
              <a:rPr lang="ru-RU" b="1" dirty="0"/>
              <a:t>проблемы</a:t>
            </a:r>
            <a:r>
              <a:rPr lang="ru-RU" dirty="0"/>
              <a:t> (экологические, социальные, межэтнические), которые необходимо решать в ходе воспитания, обучения и развития подрастающего поколения;</a:t>
            </a:r>
          </a:p>
          <a:p>
            <a:r>
              <a:rPr lang="ru-RU" dirty="0" smtClean="0"/>
              <a:t>региональные </a:t>
            </a:r>
            <a:r>
              <a:rPr lang="ru-RU" b="1" dirty="0"/>
              <a:t>приоритеты развития</a:t>
            </a:r>
            <a:r>
              <a:rPr lang="ru-RU" dirty="0"/>
              <a:t> (социально-экономические, общекультурные и др.), которые должны найти отражение в Программы организации, расположенного на конкретной территории;</a:t>
            </a:r>
          </a:p>
          <a:p>
            <a:r>
              <a:rPr lang="ru-RU" dirty="0" smtClean="0"/>
              <a:t>региональные </a:t>
            </a:r>
            <a:r>
              <a:rPr lang="ru-RU" b="1" dirty="0"/>
              <a:t>особенности</a:t>
            </a:r>
            <a:r>
              <a:rPr lang="ru-RU" dirty="0"/>
              <a:t> (национальные, этические, природно-климатические, демографические), которые необходимо учитывать в ходе проектирования документа.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540385">
              <a:lnSpc>
                <a:spcPct val="115000"/>
              </a:lnSpc>
            </a:pPr>
            <a:r>
              <a:rPr lang="ru-RU" sz="2400" b="1" dirty="0">
                <a:solidFill>
                  <a:schemeClr val="accent1"/>
                </a:solidFill>
                <a:ea typeface="Times New Roman"/>
              </a:rPr>
              <a:t>Дополнительные значимые характеристики, необходимые для разработки и реализации Программы </a:t>
            </a:r>
            <a:r>
              <a:rPr lang="ru-RU" sz="2000" dirty="0">
                <a:ea typeface="Times New Roman"/>
              </a:rPr>
              <a:t/>
            </a:r>
            <a:br>
              <a:rPr lang="ru-RU" sz="2000" dirty="0">
                <a:ea typeface="Times New Roman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535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540385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a typeface="Times New Roman"/>
              </a:rPr>
              <a:t>В </a:t>
            </a:r>
            <a:r>
              <a:rPr lang="ru-RU" dirty="0">
                <a:ea typeface="Times New Roman"/>
              </a:rPr>
              <a:t>приказе </a:t>
            </a:r>
            <a:r>
              <a:rPr lang="ru-RU" dirty="0" err="1">
                <a:ea typeface="Times New Roman"/>
              </a:rPr>
              <a:t>Минобрнауки</a:t>
            </a:r>
            <a:r>
              <a:rPr lang="ru-RU" dirty="0">
                <a:ea typeface="Times New Roman"/>
              </a:rPr>
              <a:t> России  от 30.08.2013 г.  № 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образования», где говорится о том, что все содержание дошкольного образования определяется образовательной программой дошкольного образования.</a:t>
            </a:r>
            <a:endParaRPr lang="ru-RU" sz="2000" dirty="0"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586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ea typeface="Times New Roman"/>
              </a:rPr>
              <a:t>Программа определяет не только </a:t>
            </a:r>
            <a:r>
              <a:rPr lang="ru-RU" b="1" dirty="0">
                <a:ea typeface="Times New Roman"/>
              </a:rPr>
              <a:t>содержание, но и организацию </a:t>
            </a:r>
            <a:r>
              <a:rPr lang="ru-RU" dirty="0">
                <a:ea typeface="Times New Roman"/>
              </a:rPr>
              <a:t>образовательной деятельности на уровне дошкольного образования в различных видах деятельности, основными из которых являются </a:t>
            </a:r>
            <a:r>
              <a:rPr lang="ru-RU" b="1" dirty="0">
                <a:ea typeface="Times New Roman"/>
              </a:rPr>
              <a:t>общение, игра, познавательно-исследовательская деятельность, </a:t>
            </a:r>
            <a:r>
              <a:rPr lang="ru-RU" dirty="0">
                <a:ea typeface="Times New Roman"/>
              </a:rPr>
              <a:t>что необходимо учитывать при разработке технологии ее проектирования.</a:t>
            </a:r>
            <a:endParaRPr lang="ru-RU" sz="2000" dirty="0"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043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младенческом возрасте (2 месяца - 1 год) - непосредственное эмоциональное общение с взрослым, манипулирование с предметами и познавательно-исследовательские действия, восприятие музыки, детских песен и стихов, двигательная активность и тактильно-двигательные </a:t>
            </a:r>
            <a:r>
              <a:rPr lang="ru-RU" dirty="0" smtClean="0"/>
              <a:t>игры.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70156"/>
            <a:ext cx="7977209" cy="1054250"/>
          </a:xfrm>
        </p:spPr>
        <p:txBody>
          <a:bodyPr/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ea typeface="Times New Roman"/>
              </a:rPr>
              <a:t>В </a:t>
            </a:r>
            <a:r>
              <a:rPr lang="ru-RU" sz="2400" b="1" dirty="0">
                <a:ea typeface="Times New Roman"/>
              </a:rPr>
              <a:t>федеральном стандарте дошкольного образования актуализированы виды деятельности по возрастам</a:t>
            </a:r>
            <a:r>
              <a:rPr lang="ru-RU" sz="2400" b="1" dirty="0" smtClean="0">
                <a:ea typeface="Times New Roman"/>
              </a:rPr>
              <a:t>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9694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раннем возрасте (1 год - 3 года) - предметная деятельность и игры с игрушками; экспериментирование с материалами и веществами, общение с взрослым и совместные игры со сверстниками под руководством взрослого, самообслуживание и действия с бытовыми предметами-орудиями, восприятие смысла музыки, сказок, стихов, рассматривание картинок, двигательная активность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ea typeface="Times New Roman"/>
              </a:rPr>
              <a:t>В федеральном стандарте дошкольного образования актуализированы виды деятельности по возрастам: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9502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детей дошкольного возраста (3 года - 8 лет) - игровая, коммуникативная, познавательно-исследовательская, а также восприятие художественной литературы и фольклора, самообслуживание и элементарный бытовой труд, конструирование из разного материала, изобразительная, музыкальная и двигательная формы активности ребенка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srgbClr val="895D1D"/>
                </a:solidFill>
                <a:ea typeface="Times New Roman"/>
              </a:rPr>
              <a:t>В федеральном стандарте дошкольного образования актуализированы виды деятельности по возрастам: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123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Г</a:t>
            </a:r>
            <a:r>
              <a:rPr lang="ru-RU" b="1" dirty="0" smtClean="0"/>
              <a:t>руппы</a:t>
            </a:r>
            <a:r>
              <a:rPr lang="ru-RU" dirty="0" smtClean="0"/>
              <a:t> </a:t>
            </a:r>
            <a:r>
              <a:rPr lang="ru-RU" dirty="0"/>
              <a:t>как структурные подразделения одной организации могут реализовывать </a:t>
            </a:r>
            <a:r>
              <a:rPr lang="ru-RU" b="1" dirty="0"/>
              <a:t>разные Программы</a:t>
            </a:r>
            <a:r>
              <a:rPr lang="ru-RU" dirty="0"/>
              <a:t> (п.2.2 ФГОС ДО). </a:t>
            </a:r>
          </a:p>
          <a:p>
            <a:pPr marL="0" indent="0">
              <a:buNone/>
            </a:pPr>
            <a:r>
              <a:rPr lang="ru-RU" dirty="0"/>
              <a:t>В дошкольной образовательной организации может быть:</a:t>
            </a:r>
          </a:p>
          <a:p>
            <a:r>
              <a:rPr lang="ru-RU" dirty="0" smtClean="0"/>
              <a:t>одна </a:t>
            </a:r>
            <a:r>
              <a:rPr lang="ru-RU" dirty="0"/>
              <a:t>Программа, если действующие в ней группы решают единые образовательные задачи; </a:t>
            </a:r>
          </a:p>
          <a:p>
            <a:r>
              <a:rPr lang="ru-RU" dirty="0" smtClean="0"/>
              <a:t>одна </a:t>
            </a:r>
            <a:r>
              <a:rPr lang="ru-RU" dirty="0"/>
              <a:t>Программа, если группы решают вариативные задачи, и, вместе с тем, эти задачи отражены в едином документе;</a:t>
            </a:r>
          </a:p>
          <a:p>
            <a:r>
              <a:rPr lang="ru-RU" dirty="0" smtClean="0"/>
              <a:t>несколько </a:t>
            </a:r>
            <a:r>
              <a:rPr lang="ru-RU" dirty="0"/>
              <a:t>программ, разрабатываемых для каждой группы, с учетом специфики решаемых задач каждой из групп.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Общие подходы к проектированию образовательной программы дошкольного образования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6106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97</TotalTime>
  <Words>2259</Words>
  <Application>Microsoft Office PowerPoint</Application>
  <PresentationFormat>Экран (4:3)</PresentationFormat>
  <Paragraphs>166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Твердый переплет</vt:lpstr>
      <vt:lpstr>Разработка основной образовательной программы ДОО:  подходы, принципы, варианты</vt:lpstr>
      <vt:lpstr>Согласно Федеральному закону РФ № 273-ФЗ «Об образовании в Российской Федерации» (ст.10 п.10)</vt:lpstr>
      <vt:lpstr>Презентация PowerPoint</vt:lpstr>
      <vt:lpstr>Презентация PowerPoint</vt:lpstr>
      <vt:lpstr>Презентация PowerPoint</vt:lpstr>
      <vt:lpstr>В федеральном стандарте дошкольного образования актуализированы виды деятельности по возрастам:</vt:lpstr>
      <vt:lpstr>В федеральном стандарте дошкольного образования актуализированы виды деятельности по возрастам:</vt:lpstr>
      <vt:lpstr>В федеральном стандарте дошкольного образования актуализированы виды деятельности по возрастам:</vt:lpstr>
      <vt:lpstr>Общие подходы к проектированию образовательной программы дошкольного образования </vt:lpstr>
      <vt:lpstr>Количество программ  в дошкольной образовательной организации  </vt:lpstr>
      <vt:lpstr>Дифференциация групп  образовательной организации –  основа проектирования Программы </vt:lpstr>
      <vt:lpstr>Первый представлен в приказе об утверждении ФГОС ДО (п.2.5.) и основан на продолжительности пребывания детей разного возраста в образовательной организации течение суток</vt:lpstr>
      <vt:lpstr>Второй подход находит свое отражение в приказе Минобрнауки России от 30.08.2013 г. № 1014 (п.13), где группы определены в соответствии с направленностью решаемых задач</vt:lpstr>
      <vt:lpstr>Классификация структурных подразделений (групп) </vt:lpstr>
      <vt:lpstr>Проектирование целевого раздела Программы и планируемых результатов, отбор и использование содержания образования и педагогических технологий. </vt:lpstr>
      <vt:lpstr>Проектирование целевого раздела Программы и планируемых результатов, отбор и использование содержания образования и педагогических технологий. </vt:lpstr>
      <vt:lpstr>Проектирование целевого раздела Программы и планируемых результатов, отбор и использование содержания образования и педагогических технологий. </vt:lpstr>
      <vt:lpstr>Проектирование целевого раздела Программы и планируемых результатов, отбор и использование содержания образования и педагогических технологий. </vt:lpstr>
      <vt:lpstr>Соотношение обязательной части Программы  и части, формируемой участниками  образовательных отношений </vt:lpstr>
      <vt:lpstr>Презентация PowerPoint</vt:lpstr>
      <vt:lpstr>Рекомендации по определению указанного соотношения в разных группах дошкольных организаций: </vt:lpstr>
      <vt:lpstr>Какие материалы составляют содержательную основу обязательной части Программы? </vt:lpstr>
      <vt:lpstr>Какие материалы составляют содержательную основу части Программы, формируемой участниками образовательных отношений? </vt:lpstr>
      <vt:lpstr>Взаимосвязь структурных компонентов пояснительной записки</vt:lpstr>
      <vt:lpstr>Презентация PowerPoint</vt:lpstr>
      <vt:lpstr>Структура образовательной программы дошкольного образования </vt:lpstr>
      <vt:lpstr>Структура образовательной программы дошкольного образования</vt:lpstr>
      <vt:lpstr>Структура образовательной программы  дошкольного образования</vt:lpstr>
      <vt:lpstr>Формулировка целей и задач реализации Программы </vt:lpstr>
      <vt:lpstr>Презентация PowerPoint</vt:lpstr>
      <vt:lpstr>Программа должна быть направлена на решение задач, сформулированных в ФГОС ДО</vt:lpstr>
      <vt:lpstr>Программа должна быть направлена на решение задач, сформулированных в ФГОС ДО</vt:lpstr>
      <vt:lpstr>Определение подходов к формированию Программы </vt:lpstr>
      <vt:lpstr>Дополнительные значимые характеристики, необходимые для разработки и реализации Программы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MATVEEVA</cp:lastModifiedBy>
  <cp:revision>13</cp:revision>
  <dcterms:created xsi:type="dcterms:W3CDTF">2014-09-25T17:55:49Z</dcterms:created>
  <dcterms:modified xsi:type="dcterms:W3CDTF">2014-09-26T06:08:46Z</dcterms:modified>
</cp:coreProperties>
</file>